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6" r:id="rId1"/>
  </p:sldMasterIdLst>
  <p:notesMasterIdLst>
    <p:notesMasterId r:id="rId20"/>
  </p:notesMasterIdLst>
  <p:sldIdLst>
    <p:sldId id="256" r:id="rId2"/>
    <p:sldId id="257" r:id="rId3"/>
    <p:sldId id="259" r:id="rId4"/>
    <p:sldId id="258" r:id="rId5"/>
    <p:sldId id="312" r:id="rId6"/>
    <p:sldId id="321" r:id="rId7"/>
    <p:sldId id="322" r:id="rId8"/>
    <p:sldId id="323" r:id="rId9"/>
    <p:sldId id="324" r:id="rId10"/>
    <p:sldId id="327" r:id="rId11"/>
    <p:sldId id="326" r:id="rId12"/>
    <p:sldId id="332" r:id="rId13"/>
    <p:sldId id="333" r:id="rId14"/>
    <p:sldId id="325" r:id="rId15"/>
    <p:sldId id="328" r:id="rId16"/>
    <p:sldId id="329" r:id="rId17"/>
    <p:sldId id="330" r:id="rId18"/>
    <p:sldId id="311"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8"/>
    <a:srgbClr val="007AD6"/>
    <a:srgbClr val="0081E2"/>
    <a:srgbClr val="152543"/>
    <a:srgbClr val="F0E8AE"/>
    <a:srgbClr val="E9DD87"/>
    <a:srgbClr val="DE0000"/>
    <a:srgbClr val="FFABAB"/>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67694" autoAdjust="0"/>
  </p:normalViewPr>
  <p:slideViewPr>
    <p:cSldViewPr snapToGrid="0" showGuides="1">
      <p:cViewPr varScale="1">
        <p:scale>
          <a:sx n="107" d="100"/>
          <a:sy n="107" d="100"/>
        </p:scale>
        <p:origin x="4584" y="150"/>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a:t>OBJ1</a:t>
          </a:r>
          <a:r>
            <a:rPr lang="es-ES"/>
            <a:t>: Aplicar los principios DevOps en el ámbito del Internet de las cosas (IoT) a lo largo de todo el ciclo de vida del proyecto</a:t>
          </a:r>
          <a:endParaRPr lang="en-US"/>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a:t>OBJ2</a:t>
          </a:r>
          <a:r>
            <a:rPr lang="es-ES"/>
            <a:t>: Establecer una sólida monitorización de sistemas IoT como piedra angular del proyecto, permitiendo obtener una visión en tiempo real de los datos generados por los dispositivos. </a:t>
          </a:r>
          <a:endParaRPr lang="en-US"/>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a:t>OBJ3</a:t>
          </a:r>
          <a:r>
            <a:rPr lang="es-ES"/>
            <a:t>: Implementar un proceso de entrega continua utilizando herramientas de Integración Continua/Despliegue Continuo (CI/CD) como Jenkins, para asegurar la eficiencia y agilidad en el despliegue de cambios y actualizaciones en los sistemas IoT</a:t>
          </a:r>
          <a:endParaRPr lang="en-US"/>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a:t>OBJ4</a:t>
          </a:r>
          <a:r>
            <a:rPr lang="es-ES"/>
            <a:t>: Establecer una herramienta de control de versiones como GitHub, garantizando la trazabilidad y colaboración efectiva entre los equipos de desarrollo y operaciones en el desarrollo de los diferentes componentes.</a:t>
          </a:r>
          <a:endParaRPr lang="en-US"/>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dgm:spPr/>
      <dgm:t>
        <a:bodyPr/>
        <a:lstStyle/>
        <a:p>
          <a:pPr>
            <a:lnSpc>
              <a:spcPct val="100000"/>
            </a:lnSpc>
          </a:pPr>
          <a:r>
            <a:rPr lang="es-ES" b="1"/>
            <a:t>OBJ5</a:t>
          </a:r>
          <a:r>
            <a:rPr lang="es-ES"/>
            <a:t>: Aplicar el enfoque de Infraestructura como Código (IaC) en el entorno de desarrollo mediante el uso de Vagrant, facilitando la reproducibilidad, evolución y mantenimiento del entorno de desarrollo de manera consistente y portátil.</a:t>
          </a:r>
          <a:endParaRPr lang="en-US"/>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ala de junt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itor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ejora continua con relleno sólido"/>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Jerarquía"/>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a:t>OBJ6: </a:t>
          </a:r>
          <a:r>
            <a:rPr lang="es-ES" b="0"/>
            <a:t>Implementar una solución de monitorización utilizando el </a:t>
          </a:r>
          <a:r>
            <a:rPr lang="es-ES" b="0" err="1"/>
            <a:t>stack</a:t>
          </a:r>
          <a:r>
            <a:rPr lang="es-ES" b="0"/>
            <a:t> ELK (</a:t>
          </a:r>
          <a:r>
            <a:rPr lang="es-ES" b="0" err="1"/>
            <a:t>Elasticsearch</a:t>
          </a:r>
          <a:r>
            <a:rPr lang="es-ES" b="0"/>
            <a:t>, </a:t>
          </a:r>
          <a:r>
            <a:rPr lang="es-ES" b="0" err="1"/>
            <a:t>Logstash</a:t>
          </a:r>
          <a:r>
            <a:rPr lang="es-ES" b="0"/>
            <a:t> y </a:t>
          </a:r>
          <a:r>
            <a:rPr lang="es-ES" b="0" err="1"/>
            <a:t>Kibana</a:t>
          </a:r>
          <a:r>
            <a:rPr lang="es-ES" b="0"/>
            <a:t>), permitiendo recopilar, analizar y visualizar los registros de los sistemas IoT, facilitando la detección temprana de decisiones informadas.</a:t>
          </a:r>
          <a:endParaRPr lang="en-US" b="0"/>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a:t>OBJ7</a:t>
          </a:r>
          <a:r>
            <a:rPr lang="es-ES"/>
            <a:t>: Diseñar una arquitectura de solución que sea escalable y resiliente, teniendo la posibilidad de tener alta disponibilidad en los componentes clave, de forma que se pueda escalar ante picos de carga y haya múltiples nodos para que no se sufra indisponibilidad ante errores</a:t>
          </a:r>
          <a:endParaRPr lang="en-US"/>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a:t>OBJ8</a:t>
          </a:r>
          <a:r>
            <a:rPr lang="es-ES"/>
            <a:t>: Implementar prácticas de seguridad sólidas en el desarrollo y operación de los sistemas IoT, garantizando la protección de los datos y la privacidad de los usuarios, así como la integridad y confidencialidad de la información transmitida</a:t>
          </a:r>
          <a:endParaRPr lang="en-US"/>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a:t>OBJ9</a:t>
          </a:r>
          <a:r>
            <a:rPr lang="es-ES"/>
            <a:t>: Establecer procesos y herramientas de automatización para la gestión de infraestructuras y despliegue de sistemas IoT, permitiendo la creación, configuración y actualización eficiente de los recursos necesarios, reduciendo el tiempo y los errores asociados a las tareas manuales.</a:t>
          </a:r>
          <a:endParaRPr lang="en-US"/>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custT="1"/>
      <dgm:spPr/>
      <dgm:t>
        <a:bodyPr/>
        <a:lstStyle/>
        <a:p>
          <a:pPr>
            <a:lnSpc>
              <a:spcPct val="100000"/>
            </a:lnSpc>
          </a:pPr>
          <a:r>
            <a:rPr lang="es-ES" sz="1200" b="1"/>
            <a:t>OBJ10</a:t>
          </a:r>
          <a:r>
            <a:rPr lang="es-ES" sz="1200"/>
            <a:t>: Promover la documentación exhaustiva y actualizada de los procesos, configuraciones y decisiones tomadas durante el desarrollo y operación de los sistemas IoT, facilitando la comprensión y el mantenimiento de estos a lo largo del tiempo así como el intercambio de conocimientos entre los miembros del equipo y futuros usuarios o administradores del sistema.</a:t>
          </a:r>
          <a:endParaRPr lang="en-US" sz="1200"/>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áfico de barr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adena de bloques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ódigo QR con relleno sólido"/>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EA1395-A933-4E26-934B-0AAEF6A4B4F6}"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2C71C10F-31AD-4F41-89E5-5994B8EBAEE4}">
      <dgm:prSet/>
      <dgm:spPr/>
      <dgm:t>
        <a:bodyPr/>
        <a:lstStyle/>
        <a:p>
          <a:pPr>
            <a:defRPr b="1"/>
          </a:pPr>
          <a:r>
            <a:rPr lang="es-ES"/>
            <a:t>Entorno de desarrollo</a:t>
          </a:r>
          <a:endParaRPr lang="en-US"/>
        </a:p>
      </dgm:t>
    </dgm:pt>
    <dgm:pt modelId="{36130F72-FB58-46AC-BC14-CAA9D254C14D}" type="parTrans" cxnId="{64A8B0F4-DA3C-4DA4-9B82-5089502DAB02}">
      <dgm:prSet/>
      <dgm:spPr/>
      <dgm:t>
        <a:bodyPr/>
        <a:lstStyle/>
        <a:p>
          <a:endParaRPr lang="en-US"/>
        </a:p>
      </dgm:t>
    </dgm:pt>
    <dgm:pt modelId="{020708FC-F3BC-4EAF-9CD4-A41ACAC2AE6E}" type="sibTrans" cxnId="{64A8B0F4-DA3C-4DA4-9B82-5089502DAB02}">
      <dgm:prSet/>
      <dgm:spPr/>
      <dgm:t>
        <a:bodyPr/>
        <a:lstStyle/>
        <a:p>
          <a:endParaRPr lang="en-US"/>
        </a:p>
      </dgm:t>
    </dgm:pt>
    <dgm:pt modelId="{ADD52770-E0D6-4F2B-AED2-BD6B5E6699F6}">
      <dgm:prSet/>
      <dgm:spPr/>
      <dgm:t>
        <a:bodyPr/>
        <a:lstStyle/>
        <a:p>
          <a:pPr>
            <a:buFont typeface="Arial" panose="020B0604020202020204" pitchFamily="34" charset="0"/>
            <a:buChar char="•"/>
          </a:pPr>
          <a:r>
            <a:rPr lang="es-ES" b="1"/>
            <a:t>Plataforma de orquestación de contenedores</a:t>
          </a:r>
          <a:endParaRPr lang="en-US" b="1"/>
        </a:p>
      </dgm:t>
    </dgm:pt>
    <dgm:pt modelId="{E70D0EFF-6799-4CF2-9E76-25DC9C9D9B09}" type="parTrans" cxnId="{1590E76A-B39D-4276-B82A-706D89B348AE}">
      <dgm:prSet/>
      <dgm:spPr/>
      <dgm:t>
        <a:bodyPr/>
        <a:lstStyle/>
        <a:p>
          <a:endParaRPr lang="en-US"/>
        </a:p>
      </dgm:t>
    </dgm:pt>
    <dgm:pt modelId="{04E42EBA-63D6-4FFF-8751-7833A6368F96}" type="sibTrans" cxnId="{1590E76A-B39D-4276-B82A-706D89B348AE}">
      <dgm:prSet/>
      <dgm:spPr/>
      <dgm:t>
        <a:bodyPr/>
        <a:lstStyle/>
        <a:p>
          <a:endParaRPr lang="en-US"/>
        </a:p>
      </dgm:t>
    </dgm:pt>
    <dgm:pt modelId="{FC640DB3-B42D-4B66-B492-C0DADECDDBA8}">
      <dgm:prSet/>
      <dgm:spPr/>
      <dgm:t>
        <a:bodyPr/>
        <a:lstStyle/>
        <a:p>
          <a:pPr>
            <a:buFont typeface="Arial" panose="020B0604020202020204" pitchFamily="34" charset="0"/>
            <a:buChar char="•"/>
          </a:pPr>
          <a:r>
            <a:rPr lang="es-ES" b="1"/>
            <a:t>Sistema de mensajería basado en colas con protocolo MQTT</a:t>
          </a:r>
          <a:endParaRPr lang="en-US" b="1"/>
        </a:p>
      </dgm:t>
    </dgm:pt>
    <dgm:pt modelId="{D0CE20B9-8027-484C-BB85-0164ABD6C2DC}" type="parTrans" cxnId="{5C6FCA83-485A-4C56-A290-D4073945B05D}">
      <dgm:prSet/>
      <dgm:spPr/>
      <dgm:t>
        <a:bodyPr/>
        <a:lstStyle/>
        <a:p>
          <a:endParaRPr lang="en-US"/>
        </a:p>
      </dgm:t>
    </dgm:pt>
    <dgm:pt modelId="{590A5B4A-C762-443D-9AA3-49B08E9E3192}" type="sibTrans" cxnId="{5C6FCA83-485A-4C56-A290-D4073945B05D}">
      <dgm:prSet/>
      <dgm:spPr/>
      <dgm:t>
        <a:bodyPr/>
        <a:lstStyle/>
        <a:p>
          <a:endParaRPr lang="en-US"/>
        </a:p>
      </dgm:t>
    </dgm:pt>
    <dgm:pt modelId="{79226188-0D2D-4A83-9170-A49582C001AE}">
      <dgm:prSet/>
      <dgm:spPr/>
      <dgm:t>
        <a:bodyPr/>
        <a:lstStyle/>
        <a:p>
          <a:pPr>
            <a:buFont typeface="Arial" panose="020B0604020202020204" pitchFamily="34" charset="0"/>
            <a:buChar char="•"/>
          </a:pPr>
          <a:r>
            <a:rPr lang="es-ES" b="1"/>
            <a:t>Plataforma de Monitorización Continua</a:t>
          </a:r>
          <a:endParaRPr lang="en-US" b="1"/>
        </a:p>
      </dgm:t>
    </dgm:pt>
    <dgm:pt modelId="{85924FEE-C4AB-400F-AF43-7DBC3C917360}" type="parTrans" cxnId="{2DFC0434-8D82-44A9-AB1E-9B94A7734905}">
      <dgm:prSet/>
      <dgm:spPr/>
      <dgm:t>
        <a:bodyPr/>
        <a:lstStyle/>
        <a:p>
          <a:endParaRPr lang="en-US"/>
        </a:p>
      </dgm:t>
    </dgm:pt>
    <dgm:pt modelId="{0C9CD6E1-53B4-41F0-9C3D-4B0DD967A33F}" type="sibTrans" cxnId="{2DFC0434-8D82-44A9-AB1E-9B94A7734905}">
      <dgm:prSet/>
      <dgm:spPr/>
      <dgm:t>
        <a:bodyPr/>
        <a:lstStyle/>
        <a:p>
          <a:endParaRPr lang="en-US"/>
        </a:p>
      </dgm:t>
    </dgm:pt>
    <dgm:pt modelId="{8D9209F4-5E76-45D4-8DC5-BE97D434CBB7}">
      <dgm:prSet/>
      <dgm:spPr/>
      <dgm:t>
        <a:bodyPr/>
        <a:lstStyle/>
        <a:p>
          <a:pPr>
            <a:buFont typeface="Arial" panose="020B0604020202020204" pitchFamily="34" charset="0"/>
            <a:buChar char="•"/>
          </a:pPr>
          <a:r>
            <a:rPr lang="es-ES"/>
            <a:t>Agente ligero de recolección de eventos</a:t>
          </a:r>
          <a:endParaRPr lang="en-US"/>
        </a:p>
      </dgm:t>
    </dgm:pt>
    <dgm:pt modelId="{1F53DC67-D3D2-4F39-BE15-6EABE40AE55B}" type="parTrans" cxnId="{982447C1-E28F-4275-84A8-866FA1E068AD}">
      <dgm:prSet/>
      <dgm:spPr/>
      <dgm:t>
        <a:bodyPr/>
        <a:lstStyle/>
        <a:p>
          <a:endParaRPr lang="en-US"/>
        </a:p>
      </dgm:t>
    </dgm:pt>
    <dgm:pt modelId="{5C610DB8-03C0-4B92-9897-353E67A2F158}" type="sibTrans" cxnId="{982447C1-E28F-4275-84A8-866FA1E068AD}">
      <dgm:prSet/>
      <dgm:spPr/>
      <dgm:t>
        <a:bodyPr/>
        <a:lstStyle/>
        <a:p>
          <a:endParaRPr lang="en-US"/>
        </a:p>
      </dgm:t>
    </dgm:pt>
    <dgm:pt modelId="{CE2CDF09-4B9D-436E-B964-0A1C10230376}">
      <dgm:prSet/>
      <dgm:spPr/>
      <dgm:t>
        <a:bodyPr/>
        <a:lstStyle/>
        <a:p>
          <a:pPr>
            <a:buFont typeface="Arial" panose="020B0604020202020204" pitchFamily="34" charset="0"/>
            <a:buChar char="•"/>
          </a:pPr>
          <a:r>
            <a:rPr lang="es-ES"/>
            <a:t>Plataforma de procesamiento e ingesta de eventos</a:t>
          </a:r>
          <a:endParaRPr lang="en-US"/>
        </a:p>
      </dgm:t>
    </dgm:pt>
    <dgm:pt modelId="{8B74C9F8-E87F-4246-9851-F6CE724DDE5F}" type="parTrans" cxnId="{9EF4C1D2-93F3-42E1-94BA-0FF15D85FBA9}">
      <dgm:prSet/>
      <dgm:spPr/>
      <dgm:t>
        <a:bodyPr/>
        <a:lstStyle/>
        <a:p>
          <a:endParaRPr lang="en-US"/>
        </a:p>
      </dgm:t>
    </dgm:pt>
    <dgm:pt modelId="{5D5CBB3E-EF6E-4929-8594-7E8E39573253}" type="sibTrans" cxnId="{9EF4C1D2-93F3-42E1-94BA-0FF15D85FBA9}">
      <dgm:prSet/>
      <dgm:spPr/>
      <dgm:t>
        <a:bodyPr/>
        <a:lstStyle/>
        <a:p>
          <a:endParaRPr lang="en-US"/>
        </a:p>
      </dgm:t>
    </dgm:pt>
    <dgm:pt modelId="{280C7145-A060-442F-8052-184243EF24F9}">
      <dgm:prSet/>
      <dgm:spPr/>
      <dgm:t>
        <a:bodyPr/>
        <a:lstStyle/>
        <a:p>
          <a:pPr>
            <a:buFont typeface="Arial" panose="020B0604020202020204" pitchFamily="34" charset="0"/>
            <a:buChar char="•"/>
          </a:pPr>
          <a:r>
            <a:rPr lang="es-ES"/>
            <a:t>Plataforma de indexación de logs</a:t>
          </a:r>
          <a:endParaRPr lang="en-US"/>
        </a:p>
      </dgm:t>
    </dgm:pt>
    <dgm:pt modelId="{17453697-F1EC-418A-AD15-D72013816FFF}" type="parTrans" cxnId="{9D815219-8F25-4190-9F41-6F5B9615525B}">
      <dgm:prSet/>
      <dgm:spPr/>
      <dgm:t>
        <a:bodyPr/>
        <a:lstStyle/>
        <a:p>
          <a:endParaRPr lang="en-US"/>
        </a:p>
      </dgm:t>
    </dgm:pt>
    <dgm:pt modelId="{76224A35-F8C5-4360-B7EF-D70B000EFB98}" type="sibTrans" cxnId="{9D815219-8F25-4190-9F41-6F5B9615525B}">
      <dgm:prSet/>
      <dgm:spPr/>
      <dgm:t>
        <a:bodyPr/>
        <a:lstStyle/>
        <a:p>
          <a:endParaRPr lang="en-US"/>
        </a:p>
      </dgm:t>
    </dgm:pt>
    <dgm:pt modelId="{75D572E9-9184-4B3D-8F2A-64D6B8AABBC7}">
      <dgm:prSet/>
      <dgm:spPr/>
      <dgm:t>
        <a:bodyPr/>
        <a:lstStyle/>
        <a:p>
          <a:pPr>
            <a:buFont typeface="Arial" panose="020B0604020202020204" pitchFamily="34" charset="0"/>
            <a:buChar char="•"/>
          </a:pPr>
          <a:r>
            <a:rPr lang="es-ES"/>
            <a:t>Plataforma de visualización de datos</a:t>
          </a:r>
          <a:endParaRPr lang="en-US"/>
        </a:p>
      </dgm:t>
    </dgm:pt>
    <dgm:pt modelId="{AFF69129-7118-4613-9C61-47B57CD7486E}" type="parTrans" cxnId="{C4E2A591-E275-45C9-A43A-C330D12203F4}">
      <dgm:prSet/>
      <dgm:spPr/>
      <dgm:t>
        <a:bodyPr/>
        <a:lstStyle/>
        <a:p>
          <a:endParaRPr lang="en-US"/>
        </a:p>
      </dgm:t>
    </dgm:pt>
    <dgm:pt modelId="{4732C1D9-DFA9-468D-B1E7-48ADE537CF09}" type="sibTrans" cxnId="{C4E2A591-E275-45C9-A43A-C330D12203F4}">
      <dgm:prSet/>
      <dgm:spPr/>
      <dgm:t>
        <a:bodyPr/>
        <a:lstStyle/>
        <a:p>
          <a:endParaRPr lang="en-US"/>
        </a:p>
      </dgm:t>
    </dgm:pt>
    <dgm:pt modelId="{B791F844-B8D7-41AE-B985-0E04F2747FD9}">
      <dgm:prSet/>
      <dgm:spPr/>
      <dgm:t>
        <a:bodyPr/>
        <a:lstStyle/>
        <a:p>
          <a:pPr>
            <a:defRPr b="1"/>
          </a:pPr>
          <a:r>
            <a:rPr lang="es-ES" dirty="0"/>
            <a:t>Plataforma de Integración y Entrega Continua</a:t>
          </a:r>
          <a:endParaRPr lang="en-US" dirty="0"/>
        </a:p>
      </dgm:t>
    </dgm:pt>
    <dgm:pt modelId="{3525B1BD-B32B-4B68-B62B-4D6388F6C57A}" type="sibTrans" cxnId="{F3BB5100-EDCC-4060-A090-4D535A6979A3}">
      <dgm:prSet/>
      <dgm:spPr/>
      <dgm:t>
        <a:bodyPr/>
        <a:lstStyle/>
        <a:p>
          <a:endParaRPr lang="en-US"/>
        </a:p>
      </dgm:t>
    </dgm:pt>
    <dgm:pt modelId="{A6AE9E16-4AF1-4C7E-A747-C326A786C8E2}" type="parTrans" cxnId="{F3BB5100-EDCC-4060-A090-4D535A6979A3}">
      <dgm:prSet/>
      <dgm:spPr/>
      <dgm:t>
        <a:bodyPr/>
        <a:lstStyle/>
        <a:p>
          <a:endParaRPr lang="en-US"/>
        </a:p>
      </dgm:t>
    </dgm:pt>
    <dgm:pt modelId="{B49D1195-8525-4048-9ABB-980FD553697D}" type="pres">
      <dgm:prSet presAssocID="{EDEA1395-A933-4E26-934B-0AAEF6A4B4F6}" presName="hierChild1" presStyleCnt="0">
        <dgm:presLayoutVars>
          <dgm:chPref val="1"/>
          <dgm:dir/>
          <dgm:animOne val="branch"/>
          <dgm:animLvl val="lvl"/>
          <dgm:resizeHandles/>
        </dgm:presLayoutVars>
      </dgm:prSet>
      <dgm:spPr/>
    </dgm:pt>
    <dgm:pt modelId="{07C5ABA3-F67D-4F1A-B50B-F3ACD4963AD5}" type="pres">
      <dgm:prSet presAssocID="{B791F844-B8D7-41AE-B985-0E04F2747FD9}" presName="hierRoot1" presStyleCnt="0"/>
      <dgm:spPr/>
    </dgm:pt>
    <dgm:pt modelId="{66492C67-FE8E-4346-AD90-B9A0FDEAEC34}" type="pres">
      <dgm:prSet presAssocID="{B791F844-B8D7-41AE-B985-0E04F2747FD9}" presName="composite" presStyleCnt="0"/>
      <dgm:spPr/>
    </dgm:pt>
    <dgm:pt modelId="{9DF8DFFA-AF55-42C2-92A1-47CAA3C2FE18}" type="pres">
      <dgm:prSet presAssocID="{B791F844-B8D7-41AE-B985-0E04F2747FD9}" presName="background" presStyleLbl="node0" presStyleIdx="0" presStyleCnt="2"/>
      <dgm:spPr/>
    </dgm:pt>
    <dgm:pt modelId="{BBF9A04D-9589-4A96-BE93-6AE0E07A60FA}" type="pres">
      <dgm:prSet presAssocID="{B791F844-B8D7-41AE-B985-0E04F2747FD9}" presName="text" presStyleLbl="fgAcc0" presStyleIdx="0" presStyleCnt="2">
        <dgm:presLayoutVars>
          <dgm:chPref val="3"/>
        </dgm:presLayoutVars>
      </dgm:prSet>
      <dgm:spPr/>
    </dgm:pt>
    <dgm:pt modelId="{7FDBD285-746B-4A38-B971-1CD58651A5F9}" type="pres">
      <dgm:prSet presAssocID="{B791F844-B8D7-41AE-B985-0E04F2747FD9}" presName="hierChild2" presStyleCnt="0"/>
      <dgm:spPr/>
    </dgm:pt>
    <dgm:pt modelId="{A6BDC0A0-2CDF-475A-BD32-CDC3BF0647E2}" type="pres">
      <dgm:prSet presAssocID="{2C71C10F-31AD-4F41-89E5-5994B8EBAEE4}" presName="hierRoot1" presStyleCnt="0"/>
      <dgm:spPr/>
    </dgm:pt>
    <dgm:pt modelId="{75AE53BF-9E84-43EF-BEA6-335015424A8E}" type="pres">
      <dgm:prSet presAssocID="{2C71C10F-31AD-4F41-89E5-5994B8EBAEE4}" presName="composite" presStyleCnt="0"/>
      <dgm:spPr/>
    </dgm:pt>
    <dgm:pt modelId="{3E12B8D3-E34A-405B-A74B-084D067BF5C0}" type="pres">
      <dgm:prSet presAssocID="{2C71C10F-31AD-4F41-89E5-5994B8EBAEE4}" presName="background" presStyleLbl="node0" presStyleIdx="1" presStyleCnt="2"/>
      <dgm:spPr/>
    </dgm:pt>
    <dgm:pt modelId="{F6E3222D-9F68-487E-8EFB-B72111D653CD}" type="pres">
      <dgm:prSet presAssocID="{2C71C10F-31AD-4F41-89E5-5994B8EBAEE4}" presName="text" presStyleLbl="fgAcc0" presStyleIdx="1" presStyleCnt="2" custLinFactX="100000" custLinFactNeighborX="142065">
        <dgm:presLayoutVars>
          <dgm:chPref val="3"/>
        </dgm:presLayoutVars>
      </dgm:prSet>
      <dgm:spPr/>
    </dgm:pt>
    <dgm:pt modelId="{3BBBFA62-19F6-4350-849C-289EDDF2622D}" type="pres">
      <dgm:prSet presAssocID="{2C71C10F-31AD-4F41-89E5-5994B8EBAEE4}" presName="hierChild2" presStyleCnt="0"/>
      <dgm:spPr/>
    </dgm:pt>
    <dgm:pt modelId="{271469FB-3809-4C1F-8BAC-19551F0D8C02}" type="pres">
      <dgm:prSet presAssocID="{E70D0EFF-6799-4CF2-9E76-25DC9C9D9B09}" presName="Name10" presStyleLbl="parChTrans1D2" presStyleIdx="0" presStyleCnt="3"/>
      <dgm:spPr/>
    </dgm:pt>
    <dgm:pt modelId="{230DC832-92FE-4FB4-B9EF-026EB5BADD47}" type="pres">
      <dgm:prSet presAssocID="{ADD52770-E0D6-4F2B-AED2-BD6B5E6699F6}" presName="hierRoot2" presStyleCnt="0"/>
      <dgm:spPr/>
    </dgm:pt>
    <dgm:pt modelId="{4DEF24DF-6899-402D-B5D4-3ECF046C8F15}" type="pres">
      <dgm:prSet presAssocID="{ADD52770-E0D6-4F2B-AED2-BD6B5E6699F6}" presName="composite2" presStyleCnt="0"/>
      <dgm:spPr/>
    </dgm:pt>
    <dgm:pt modelId="{1DE3860F-63D5-4A2A-9CF5-C7E90974FE74}" type="pres">
      <dgm:prSet presAssocID="{ADD52770-E0D6-4F2B-AED2-BD6B5E6699F6}" presName="background2" presStyleLbl="node2" presStyleIdx="0" presStyleCnt="3"/>
      <dgm:spPr/>
    </dgm:pt>
    <dgm:pt modelId="{7DB56DF8-BA37-424C-9358-49843AEC47F4}" type="pres">
      <dgm:prSet presAssocID="{ADD52770-E0D6-4F2B-AED2-BD6B5E6699F6}" presName="text2" presStyleLbl="fgAcc2" presStyleIdx="0" presStyleCnt="3" custLinFactX="100000" custLinFactNeighborX="142065">
        <dgm:presLayoutVars>
          <dgm:chPref val="3"/>
        </dgm:presLayoutVars>
      </dgm:prSet>
      <dgm:spPr/>
    </dgm:pt>
    <dgm:pt modelId="{8E481242-0224-45AE-949D-186C9A5E46D1}" type="pres">
      <dgm:prSet presAssocID="{ADD52770-E0D6-4F2B-AED2-BD6B5E6699F6}" presName="hierChild3" presStyleCnt="0"/>
      <dgm:spPr/>
    </dgm:pt>
    <dgm:pt modelId="{1C2E3720-9927-409B-BE27-1C73BF2BB57F}" type="pres">
      <dgm:prSet presAssocID="{D0CE20B9-8027-484C-BB85-0164ABD6C2DC}" presName="Name10" presStyleLbl="parChTrans1D2" presStyleIdx="1" presStyleCnt="3"/>
      <dgm:spPr/>
    </dgm:pt>
    <dgm:pt modelId="{7DA65A2B-6327-471F-A329-B78C28D8FD7F}" type="pres">
      <dgm:prSet presAssocID="{FC640DB3-B42D-4B66-B492-C0DADECDDBA8}" presName="hierRoot2" presStyleCnt="0"/>
      <dgm:spPr/>
    </dgm:pt>
    <dgm:pt modelId="{0D6A2E26-CB68-48EE-BBEF-F2D08C07CF24}" type="pres">
      <dgm:prSet presAssocID="{FC640DB3-B42D-4B66-B492-C0DADECDDBA8}" presName="composite2" presStyleCnt="0"/>
      <dgm:spPr/>
    </dgm:pt>
    <dgm:pt modelId="{80741CAE-1CBD-49CE-A0F2-E0E80CBEAE65}" type="pres">
      <dgm:prSet presAssocID="{FC640DB3-B42D-4B66-B492-C0DADECDDBA8}" presName="background2" presStyleLbl="node2" presStyleIdx="1" presStyleCnt="3"/>
      <dgm:spPr/>
    </dgm:pt>
    <dgm:pt modelId="{B7E0FE8D-254F-43B6-A6C5-39F6E62B5142}" type="pres">
      <dgm:prSet presAssocID="{FC640DB3-B42D-4B66-B492-C0DADECDDBA8}" presName="text2" presStyleLbl="fgAcc2" presStyleIdx="1" presStyleCnt="3" custLinFactX="100000" custLinFactNeighborX="142065">
        <dgm:presLayoutVars>
          <dgm:chPref val="3"/>
        </dgm:presLayoutVars>
      </dgm:prSet>
      <dgm:spPr/>
    </dgm:pt>
    <dgm:pt modelId="{C51CDFB1-BBD5-4A76-82DC-E7ADED567FA0}" type="pres">
      <dgm:prSet presAssocID="{FC640DB3-B42D-4B66-B492-C0DADECDDBA8}" presName="hierChild3" presStyleCnt="0"/>
      <dgm:spPr/>
    </dgm:pt>
    <dgm:pt modelId="{1C3C2B90-3319-4634-B88D-EFB80E1BCE78}" type="pres">
      <dgm:prSet presAssocID="{85924FEE-C4AB-400F-AF43-7DBC3C917360}" presName="Name10" presStyleLbl="parChTrans1D2" presStyleIdx="2" presStyleCnt="3"/>
      <dgm:spPr/>
    </dgm:pt>
    <dgm:pt modelId="{93EC8C83-902A-4BDC-882C-5E1E8E1E6E99}" type="pres">
      <dgm:prSet presAssocID="{79226188-0D2D-4A83-9170-A49582C001AE}" presName="hierRoot2" presStyleCnt="0"/>
      <dgm:spPr/>
    </dgm:pt>
    <dgm:pt modelId="{10F8F252-AB42-4DF5-9F10-4AFA43B038BA}" type="pres">
      <dgm:prSet presAssocID="{79226188-0D2D-4A83-9170-A49582C001AE}" presName="composite2" presStyleCnt="0"/>
      <dgm:spPr/>
    </dgm:pt>
    <dgm:pt modelId="{A1B9882E-EC2B-4F5B-B2F2-2F6A14E9E455}" type="pres">
      <dgm:prSet presAssocID="{79226188-0D2D-4A83-9170-A49582C001AE}" presName="background2" presStyleLbl="node2" presStyleIdx="2" presStyleCnt="3"/>
      <dgm:spPr/>
    </dgm:pt>
    <dgm:pt modelId="{4E3EDFD1-5838-4CE2-A584-874B0B12BFD5}" type="pres">
      <dgm:prSet presAssocID="{79226188-0D2D-4A83-9170-A49582C001AE}" presName="text2" presStyleLbl="fgAcc2" presStyleIdx="2" presStyleCnt="3" custLinFactX="100000" custLinFactNeighborX="142065">
        <dgm:presLayoutVars>
          <dgm:chPref val="3"/>
        </dgm:presLayoutVars>
      </dgm:prSet>
      <dgm:spPr/>
    </dgm:pt>
    <dgm:pt modelId="{6D5C7BBC-EC68-4F49-9CF8-7CEB878A04E6}" type="pres">
      <dgm:prSet presAssocID="{79226188-0D2D-4A83-9170-A49582C001AE}" presName="hierChild3" presStyleCnt="0"/>
      <dgm:spPr/>
    </dgm:pt>
    <dgm:pt modelId="{AAE75A0A-15D5-452D-878F-9A3350729775}" type="pres">
      <dgm:prSet presAssocID="{1F53DC67-D3D2-4F39-BE15-6EABE40AE55B}" presName="Name17" presStyleLbl="parChTrans1D3" presStyleIdx="0" presStyleCnt="4"/>
      <dgm:spPr/>
    </dgm:pt>
    <dgm:pt modelId="{9C1CB96C-E4EA-42E6-8BAB-8AAF11FA5A7E}" type="pres">
      <dgm:prSet presAssocID="{8D9209F4-5E76-45D4-8DC5-BE97D434CBB7}" presName="hierRoot3" presStyleCnt="0"/>
      <dgm:spPr/>
    </dgm:pt>
    <dgm:pt modelId="{B9C49724-D095-4CDF-8D00-A3BC9A3DEB98}" type="pres">
      <dgm:prSet presAssocID="{8D9209F4-5E76-45D4-8DC5-BE97D434CBB7}" presName="composite3" presStyleCnt="0"/>
      <dgm:spPr/>
    </dgm:pt>
    <dgm:pt modelId="{CCEE7C60-CF7C-4CF9-8F05-2581EBF97BA7}" type="pres">
      <dgm:prSet presAssocID="{8D9209F4-5E76-45D4-8DC5-BE97D434CBB7}" presName="background3" presStyleLbl="node3" presStyleIdx="0" presStyleCnt="4"/>
      <dgm:spPr/>
    </dgm:pt>
    <dgm:pt modelId="{BE43F705-C57E-40DE-A034-5D51F47BEEE4}" type="pres">
      <dgm:prSet presAssocID="{8D9209F4-5E76-45D4-8DC5-BE97D434CBB7}" presName="text3" presStyleLbl="fgAcc3" presStyleIdx="0" presStyleCnt="4" custLinFactNeighborX="58819">
        <dgm:presLayoutVars>
          <dgm:chPref val="3"/>
        </dgm:presLayoutVars>
      </dgm:prSet>
      <dgm:spPr/>
    </dgm:pt>
    <dgm:pt modelId="{38680188-6E4C-4DAB-9C09-0102684CEDCC}" type="pres">
      <dgm:prSet presAssocID="{8D9209F4-5E76-45D4-8DC5-BE97D434CBB7}" presName="hierChild4" presStyleCnt="0"/>
      <dgm:spPr/>
    </dgm:pt>
    <dgm:pt modelId="{773754C0-F853-4B92-B7AB-282206C2C838}" type="pres">
      <dgm:prSet presAssocID="{8B74C9F8-E87F-4246-9851-F6CE724DDE5F}" presName="Name17" presStyleLbl="parChTrans1D3" presStyleIdx="1" presStyleCnt="4"/>
      <dgm:spPr/>
    </dgm:pt>
    <dgm:pt modelId="{1F0C3873-A8CD-4D42-9C6F-529792A014D3}" type="pres">
      <dgm:prSet presAssocID="{CE2CDF09-4B9D-436E-B964-0A1C10230376}" presName="hierRoot3" presStyleCnt="0"/>
      <dgm:spPr/>
    </dgm:pt>
    <dgm:pt modelId="{11B29995-B2B2-409C-950C-FCD85C8ECB24}" type="pres">
      <dgm:prSet presAssocID="{CE2CDF09-4B9D-436E-B964-0A1C10230376}" presName="composite3" presStyleCnt="0"/>
      <dgm:spPr/>
    </dgm:pt>
    <dgm:pt modelId="{92ADB105-378A-4D2C-9F92-E89631B06690}" type="pres">
      <dgm:prSet presAssocID="{CE2CDF09-4B9D-436E-B964-0A1C10230376}" presName="background3" presStyleLbl="node3" presStyleIdx="1" presStyleCnt="4"/>
      <dgm:spPr/>
    </dgm:pt>
    <dgm:pt modelId="{CC05EC03-B3B4-4EB4-A90A-95C873301899}" type="pres">
      <dgm:prSet presAssocID="{CE2CDF09-4B9D-436E-B964-0A1C10230376}" presName="text3" presStyleLbl="fgAcc3" presStyleIdx="1" presStyleCnt="4" custLinFactNeighborX="58819">
        <dgm:presLayoutVars>
          <dgm:chPref val="3"/>
        </dgm:presLayoutVars>
      </dgm:prSet>
      <dgm:spPr/>
    </dgm:pt>
    <dgm:pt modelId="{88735C96-6041-4596-ADC8-DE21B0C213B4}" type="pres">
      <dgm:prSet presAssocID="{CE2CDF09-4B9D-436E-B964-0A1C10230376}" presName="hierChild4" presStyleCnt="0"/>
      <dgm:spPr/>
    </dgm:pt>
    <dgm:pt modelId="{99C25D4B-776F-4FDA-A8E9-8D741F0E8AF2}" type="pres">
      <dgm:prSet presAssocID="{17453697-F1EC-418A-AD15-D72013816FFF}" presName="Name17" presStyleLbl="parChTrans1D3" presStyleIdx="2" presStyleCnt="4"/>
      <dgm:spPr/>
    </dgm:pt>
    <dgm:pt modelId="{A55B4442-1500-445F-8707-52ED30405800}" type="pres">
      <dgm:prSet presAssocID="{280C7145-A060-442F-8052-184243EF24F9}" presName="hierRoot3" presStyleCnt="0"/>
      <dgm:spPr/>
    </dgm:pt>
    <dgm:pt modelId="{0A7081A2-24E5-4FFC-8064-C682E71605C1}" type="pres">
      <dgm:prSet presAssocID="{280C7145-A060-442F-8052-184243EF24F9}" presName="composite3" presStyleCnt="0"/>
      <dgm:spPr/>
    </dgm:pt>
    <dgm:pt modelId="{F045BBB6-B73F-4E32-8EB8-1CBDFC15836F}" type="pres">
      <dgm:prSet presAssocID="{280C7145-A060-442F-8052-184243EF24F9}" presName="background3" presStyleLbl="node3" presStyleIdx="2" presStyleCnt="4"/>
      <dgm:spPr/>
    </dgm:pt>
    <dgm:pt modelId="{3C63D109-1CAA-4B34-8CC7-EEABFF0F601D}" type="pres">
      <dgm:prSet presAssocID="{280C7145-A060-442F-8052-184243EF24F9}" presName="text3" presStyleLbl="fgAcc3" presStyleIdx="2" presStyleCnt="4" custLinFactNeighborX="58819">
        <dgm:presLayoutVars>
          <dgm:chPref val="3"/>
        </dgm:presLayoutVars>
      </dgm:prSet>
      <dgm:spPr/>
    </dgm:pt>
    <dgm:pt modelId="{3A4B42A3-16AF-4C01-A12E-A90C41E85D98}" type="pres">
      <dgm:prSet presAssocID="{280C7145-A060-442F-8052-184243EF24F9}" presName="hierChild4" presStyleCnt="0"/>
      <dgm:spPr/>
    </dgm:pt>
    <dgm:pt modelId="{005A5F26-9101-462D-AFC0-B1494EFB5FED}" type="pres">
      <dgm:prSet presAssocID="{AFF69129-7118-4613-9C61-47B57CD7486E}" presName="Name17" presStyleLbl="parChTrans1D3" presStyleIdx="3" presStyleCnt="4"/>
      <dgm:spPr/>
    </dgm:pt>
    <dgm:pt modelId="{9E992628-BAD1-4206-8267-71039D582676}" type="pres">
      <dgm:prSet presAssocID="{75D572E9-9184-4B3D-8F2A-64D6B8AABBC7}" presName="hierRoot3" presStyleCnt="0"/>
      <dgm:spPr/>
    </dgm:pt>
    <dgm:pt modelId="{C68AE8F2-645D-45CB-AF2D-318A653036BA}" type="pres">
      <dgm:prSet presAssocID="{75D572E9-9184-4B3D-8F2A-64D6B8AABBC7}" presName="composite3" presStyleCnt="0"/>
      <dgm:spPr/>
    </dgm:pt>
    <dgm:pt modelId="{B6B609DC-F7A9-4BBD-992B-C4B633DC6337}" type="pres">
      <dgm:prSet presAssocID="{75D572E9-9184-4B3D-8F2A-64D6B8AABBC7}" presName="background3" presStyleLbl="node3" presStyleIdx="3" presStyleCnt="4"/>
      <dgm:spPr/>
    </dgm:pt>
    <dgm:pt modelId="{D9B93215-E561-4AEB-83F0-7A7D414601B2}" type="pres">
      <dgm:prSet presAssocID="{75D572E9-9184-4B3D-8F2A-64D6B8AABBC7}" presName="text3" presStyleLbl="fgAcc3" presStyleIdx="3" presStyleCnt="4" custLinFactNeighborX="58819">
        <dgm:presLayoutVars>
          <dgm:chPref val="3"/>
        </dgm:presLayoutVars>
      </dgm:prSet>
      <dgm:spPr/>
    </dgm:pt>
    <dgm:pt modelId="{E312CF59-7D26-4373-BDB7-321FBDC047D1}" type="pres">
      <dgm:prSet presAssocID="{75D572E9-9184-4B3D-8F2A-64D6B8AABBC7}" presName="hierChild4" presStyleCnt="0"/>
      <dgm:spPr/>
    </dgm:pt>
  </dgm:ptLst>
  <dgm:cxnLst>
    <dgm:cxn modelId="{F3BB5100-EDCC-4060-A090-4D535A6979A3}" srcId="{EDEA1395-A933-4E26-934B-0AAEF6A4B4F6}" destId="{B791F844-B8D7-41AE-B985-0E04F2747FD9}" srcOrd="0" destOrd="0" parTransId="{A6AE9E16-4AF1-4C7E-A747-C326A786C8E2}" sibTransId="{3525B1BD-B32B-4B68-B62B-4D6388F6C57A}"/>
    <dgm:cxn modelId="{42B0D803-342A-493F-AE38-198DF788514E}" type="presOf" srcId="{D0CE20B9-8027-484C-BB85-0164ABD6C2DC}" destId="{1C2E3720-9927-409B-BE27-1C73BF2BB57F}" srcOrd="0" destOrd="0" presId="urn:microsoft.com/office/officeart/2005/8/layout/hierarchy1"/>
    <dgm:cxn modelId="{E44FCE0F-EEB2-45D0-A17A-F637B02C42EB}" type="presOf" srcId="{85924FEE-C4AB-400F-AF43-7DBC3C917360}" destId="{1C3C2B90-3319-4634-B88D-EFB80E1BCE78}" srcOrd="0" destOrd="0" presId="urn:microsoft.com/office/officeart/2005/8/layout/hierarchy1"/>
    <dgm:cxn modelId="{9D815219-8F25-4190-9F41-6F5B9615525B}" srcId="{79226188-0D2D-4A83-9170-A49582C001AE}" destId="{280C7145-A060-442F-8052-184243EF24F9}" srcOrd="2" destOrd="0" parTransId="{17453697-F1EC-418A-AD15-D72013816FFF}" sibTransId="{76224A35-F8C5-4360-B7EF-D70B000EFB98}"/>
    <dgm:cxn modelId="{0CD20D1A-687F-4D3A-8F56-185D136B0A59}" type="presOf" srcId="{ADD52770-E0D6-4F2B-AED2-BD6B5E6699F6}" destId="{7DB56DF8-BA37-424C-9358-49843AEC47F4}" srcOrd="0" destOrd="0" presId="urn:microsoft.com/office/officeart/2005/8/layout/hierarchy1"/>
    <dgm:cxn modelId="{A6D3E429-0443-47D8-9900-387CB67F9538}" type="presOf" srcId="{B791F844-B8D7-41AE-B985-0E04F2747FD9}" destId="{BBF9A04D-9589-4A96-BE93-6AE0E07A60FA}" srcOrd="0" destOrd="0" presId="urn:microsoft.com/office/officeart/2005/8/layout/hierarchy1"/>
    <dgm:cxn modelId="{2DFC0434-8D82-44A9-AB1E-9B94A7734905}" srcId="{2C71C10F-31AD-4F41-89E5-5994B8EBAEE4}" destId="{79226188-0D2D-4A83-9170-A49582C001AE}" srcOrd="2" destOrd="0" parTransId="{85924FEE-C4AB-400F-AF43-7DBC3C917360}" sibTransId="{0C9CD6E1-53B4-41F0-9C3D-4B0DD967A33F}"/>
    <dgm:cxn modelId="{486C2A34-23E2-411B-8606-2A7898EA313E}" type="presOf" srcId="{AFF69129-7118-4613-9C61-47B57CD7486E}" destId="{005A5F26-9101-462D-AFC0-B1494EFB5FED}" srcOrd="0" destOrd="0" presId="urn:microsoft.com/office/officeart/2005/8/layout/hierarchy1"/>
    <dgm:cxn modelId="{97B40D38-4CB3-4B58-B38F-1F803903AA3F}" type="presOf" srcId="{75D572E9-9184-4B3D-8F2A-64D6B8AABBC7}" destId="{D9B93215-E561-4AEB-83F0-7A7D414601B2}" srcOrd="0" destOrd="0" presId="urn:microsoft.com/office/officeart/2005/8/layout/hierarchy1"/>
    <dgm:cxn modelId="{1477D23D-5925-45B4-9707-C02CDC169B02}" type="presOf" srcId="{8D9209F4-5E76-45D4-8DC5-BE97D434CBB7}" destId="{BE43F705-C57E-40DE-A034-5D51F47BEEE4}" srcOrd="0" destOrd="0" presId="urn:microsoft.com/office/officeart/2005/8/layout/hierarchy1"/>
    <dgm:cxn modelId="{1590E76A-B39D-4276-B82A-706D89B348AE}" srcId="{2C71C10F-31AD-4F41-89E5-5994B8EBAEE4}" destId="{ADD52770-E0D6-4F2B-AED2-BD6B5E6699F6}" srcOrd="0" destOrd="0" parTransId="{E70D0EFF-6799-4CF2-9E76-25DC9C9D9B09}" sibTransId="{04E42EBA-63D6-4FFF-8751-7833A6368F96}"/>
    <dgm:cxn modelId="{AD934251-A9E0-46EE-9AC2-E87085E5A275}" type="presOf" srcId="{EDEA1395-A933-4E26-934B-0AAEF6A4B4F6}" destId="{B49D1195-8525-4048-9ABB-980FD553697D}" srcOrd="0" destOrd="0" presId="urn:microsoft.com/office/officeart/2005/8/layout/hierarchy1"/>
    <dgm:cxn modelId="{9E58F278-C22B-4141-B78D-3F3B5E3F2B99}" type="presOf" srcId="{1F53DC67-D3D2-4F39-BE15-6EABE40AE55B}" destId="{AAE75A0A-15D5-452D-878F-9A3350729775}" srcOrd="0" destOrd="0" presId="urn:microsoft.com/office/officeart/2005/8/layout/hierarchy1"/>
    <dgm:cxn modelId="{5C6FCA83-485A-4C56-A290-D4073945B05D}" srcId="{2C71C10F-31AD-4F41-89E5-5994B8EBAEE4}" destId="{FC640DB3-B42D-4B66-B492-C0DADECDDBA8}" srcOrd="1" destOrd="0" parTransId="{D0CE20B9-8027-484C-BB85-0164ABD6C2DC}" sibTransId="{590A5B4A-C762-443D-9AA3-49B08E9E3192}"/>
    <dgm:cxn modelId="{DA19D383-D90E-4B6E-B55D-6F465A060ADC}" type="presOf" srcId="{17453697-F1EC-418A-AD15-D72013816FFF}" destId="{99C25D4B-776F-4FDA-A8E9-8D741F0E8AF2}" srcOrd="0" destOrd="0" presId="urn:microsoft.com/office/officeart/2005/8/layout/hierarchy1"/>
    <dgm:cxn modelId="{C4E2A591-E275-45C9-A43A-C330D12203F4}" srcId="{79226188-0D2D-4A83-9170-A49582C001AE}" destId="{75D572E9-9184-4B3D-8F2A-64D6B8AABBC7}" srcOrd="3" destOrd="0" parTransId="{AFF69129-7118-4613-9C61-47B57CD7486E}" sibTransId="{4732C1D9-DFA9-468D-B1E7-48ADE537CF09}"/>
    <dgm:cxn modelId="{FCDB599C-058F-4C00-AE09-0E69CE29B82B}" type="presOf" srcId="{2C71C10F-31AD-4F41-89E5-5994B8EBAEE4}" destId="{F6E3222D-9F68-487E-8EFB-B72111D653CD}" srcOrd="0" destOrd="0" presId="urn:microsoft.com/office/officeart/2005/8/layout/hierarchy1"/>
    <dgm:cxn modelId="{982447C1-E28F-4275-84A8-866FA1E068AD}" srcId="{79226188-0D2D-4A83-9170-A49582C001AE}" destId="{8D9209F4-5E76-45D4-8DC5-BE97D434CBB7}" srcOrd="0" destOrd="0" parTransId="{1F53DC67-D3D2-4F39-BE15-6EABE40AE55B}" sibTransId="{5C610DB8-03C0-4B92-9897-353E67A2F158}"/>
    <dgm:cxn modelId="{9EF4C1D2-93F3-42E1-94BA-0FF15D85FBA9}" srcId="{79226188-0D2D-4A83-9170-A49582C001AE}" destId="{CE2CDF09-4B9D-436E-B964-0A1C10230376}" srcOrd="1" destOrd="0" parTransId="{8B74C9F8-E87F-4246-9851-F6CE724DDE5F}" sibTransId="{5D5CBB3E-EF6E-4929-8594-7E8E39573253}"/>
    <dgm:cxn modelId="{CF2051E4-CBA0-4D44-B25B-C0E158881958}" type="presOf" srcId="{FC640DB3-B42D-4B66-B492-C0DADECDDBA8}" destId="{B7E0FE8D-254F-43B6-A6C5-39F6E62B5142}" srcOrd="0" destOrd="0" presId="urn:microsoft.com/office/officeart/2005/8/layout/hierarchy1"/>
    <dgm:cxn modelId="{27C091E7-DCE9-4921-A8AC-59AC24E320A4}" type="presOf" srcId="{E70D0EFF-6799-4CF2-9E76-25DC9C9D9B09}" destId="{271469FB-3809-4C1F-8BAC-19551F0D8C02}" srcOrd="0" destOrd="0" presId="urn:microsoft.com/office/officeart/2005/8/layout/hierarchy1"/>
    <dgm:cxn modelId="{9A2F31E8-3F94-4B86-A625-E9A81D7CCF6E}" type="presOf" srcId="{79226188-0D2D-4A83-9170-A49582C001AE}" destId="{4E3EDFD1-5838-4CE2-A584-874B0B12BFD5}" srcOrd="0" destOrd="0" presId="urn:microsoft.com/office/officeart/2005/8/layout/hierarchy1"/>
    <dgm:cxn modelId="{5F33B6EF-7C22-4887-AC77-3AE194232709}" type="presOf" srcId="{280C7145-A060-442F-8052-184243EF24F9}" destId="{3C63D109-1CAA-4B34-8CC7-EEABFF0F601D}" srcOrd="0" destOrd="0" presId="urn:microsoft.com/office/officeart/2005/8/layout/hierarchy1"/>
    <dgm:cxn modelId="{0B75D3EF-E03A-421C-AAD3-3AACCC1AB14A}" type="presOf" srcId="{CE2CDF09-4B9D-436E-B964-0A1C10230376}" destId="{CC05EC03-B3B4-4EB4-A90A-95C873301899}" srcOrd="0" destOrd="0" presId="urn:microsoft.com/office/officeart/2005/8/layout/hierarchy1"/>
    <dgm:cxn modelId="{64A8B0F4-DA3C-4DA4-9B82-5089502DAB02}" srcId="{EDEA1395-A933-4E26-934B-0AAEF6A4B4F6}" destId="{2C71C10F-31AD-4F41-89E5-5994B8EBAEE4}" srcOrd="1" destOrd="0" parTransId="{36130F72-FB58-46AC-BC14-CAA9D254C14D}" sibTransId="{020708FC-F3BC-4EAF-9CD4-A41ACAC2AE6E}"/>
    <dgm:cxn modelId="{CDABA0F6-758E-4615-B458-2026872A411B}" type="presOf" srcId="{8B74C9F8-E87F-4246-9851-F6CE724DDE5F}" destId="{773754C0-F853-4B92-B7AB-282206C2C838}" srcOrd="0" destOrd="0" presId="urn:microsoft.com/office/officeart/2005/8/layout/hierarchy1"/>
    <dgm:cxn modelId="{3DB7A2A3-F557-4DDA-AB86-65E2BB5012E9}" type="presParOf" srcId="{B49D1195-8525-4048-9ABB-980FD553697D}" destId="{07C5ABA3-F67D-4F1A-B50B-F3ACD4963AD5}" srcOrd="0" destOrd="0" presId="urn:microsoft.com/office/officeart/2005/8/layout/hierarchy1"/>
    <dgm:cxn modelId="{845817F9-066C-477C-8606-4772F01E1225}" type="presParOf" srcId="{07C5ABA3-F67D-4F1A-B50B-F3ACD4963AD5}" destId="{66492C67-FE8E-4346-AD90-B9A0FDEAEC34}" srcOrd="0" destOrd="0" presId="urn:microsoft.com/office/officeart/2005/8/layout/hierarchy1"/>
    <dgm:cxn modelId="{4A0644A4-444B-4E89-A8DE-6A8B9B618B40}" type="presParOf" srcId="{66492C67-FE8E-4346-AD90-B9A0FDEAEC34}" destId="{9DF8DFFA-AF55-42C2-92A1-47CAA3C2FE18}" srcOrd="0" destOrd="0" presId="urn:microsoft.com/office/officeart/2005/8/layout/hierarchy1"/>
    <dgm:cxn modelId="{F8C13232-03DE-4A83-B39C-1B58DF7720AA}" type="presParOf" srcId="{66492C67-FE8E-4346-AD90-B9A0FDEAEC34}" destId="{BBF9A04D-9589-4A96-BE93-6AE0E07A60FA}" srcOrd="1" destOrd="0" presId="urn:microsoft.com/office/officeart/2005/8/layout/hierarchy1"/>
    <dgm:cxn modelId="{A62431FE-AD00-4639-ABB8-8C96FB6DC8D1}" type="presParOf" srcId="{07C5ABA3-F67D-4F1A-B50B-F3ACD4963AD5}" destId="{7FDBD285-746B-4A38-B971-1CD58651A5F9}" srcOrd="1" destOrd="0" presId="urn:microsoft.com/office/officeart/2005/8/layout/hierarchy1"/>
    <dgm:cxn modelId="{A86D8033-576E-44FA-BEC0-0968E46EAACD}" type="presParOf" srcId="{B49D1195-8525-4048-9ABB-980FD553697D}" destId="{A6BDC0A0-2CDF-475A-BD32-CDC3BF0647E2}" srcOrd="1" destOrd="0" presId="urn:microsoft.com/office/officeart/2005/8/layout/hierarchy1"/>
    <dgm:cxn modelId="{5947AD1C-61DB-493C-AD93-DD151ECA2DE6}" type="presParOf" srcId="{A6BDC0A0-2CDF-475A-BD32-CDC3BF0647E2}" destId="{75AE53BF-9E84-43EF-BEA6-335015424A8E}" srcOrd="0" destOrd="0" presId="urn:microsoft.com/office/officeart/2005/8/layout/hierarchy1"/>
    <dgm:cxn modelId="{C8ABB1F3-FB0B-4E06-944D-CCBC0F7756D6}" type="presParOf" srcId="{75AE53BF-9E84-43EF-BEA6-335015424A8E}" destId="{3E12B8D3-E34A-405B-A74B-084D067BF5C0}" srcOrd="0" destOrd="0" presId="urn:microsoft.com/office/officeart/2005/8/layout/hierarchy1"/>
    <dgm:cxn modelId="{672520E7-383B-40F2-860D-F89AD7E3A52F}" type="presParOf" srcId="{75AE53BF-9E84-43EF-BEA6-335015424A8E}" destId="{F6E3222D-9F68-487E-8EFB-B72111D653CD}" srcOrd="1" destOrd="0" presId="urn:microsoft.com/office/officeart/2005/8/layout/hierarchy1"/>
    <dgm:cxn modelId="{D1D530CC-BAE2-4A55-AAA3-2AAA63362FA2}" type="presParOf" srcId="{A6BDC0A0-2CDF-475A-BD32-CDC3BF0647E2}" destId="{3BBBFA62-19F6-4350-849C-289EDDF2622D}" srcOrd="1" destOrd="0" presId="urn:microsoft.com/office/officeart/2005/8/layout/hierarchy1"/>
    <dgm:cxn modelId="{DDE91ECB-C202-4314-863B-97F4938FFBA8}" type="presParOf" srcId="{3BBBFA62-19F6-4350-849C-289EDDF2622D}" destId="{271469FB-3809-4C1F-8BAC-19551F0D8C02}" srcOrd="0" destOrd="0" presId="urn:microsoft.com/office/officeart/2005/8/layout/hierarchy1"/>
    <dgm:cxn modelId="{5559B0C8-5CCC-4FFA-878E-9D14B29C6F2A}" type="presParOf" srcId="{3BBBFA62-19F6-4350-849C-289EDDF2622D}" destId="{230DC832-92FE-4FB4-B9EF-026EB5BADD47}" srcOrd="1" destOrd="0" presId="urn:microsoft.com/office/officeart/2005/8/layout/hierarchy1"/>
    <dgm:cxn modelId="{FDA3CFFC-A07D-4A53-BC9D-5CBF9CCCC097}" type="presParOf" srcId="{230DC832-92FE-4FB4-B9EF-026EB5BADD47}" destId="{4DEF24DF-6899-402D-B5D4-3ECF046C8F15}" srcOrd="0" destOrd="0" presId="urn:microsoft.com/office/officeart/2005/8/layout/hierarchy1"/>
    <dgm:cxn modelId="{3F305909-180A-4FE3-8C27-34CA2B6A8EE1}" type="presParOf" srcId="{4DEF24DF-6899-402D-B5D4-3ECF046C8F15}" destId="{1DE3860F-63D5-4A2A-9CF5-C7E90974FE74}" srcOrd="0" destOrd="0" presId="urn:microsoft.com/office/officeart/2005/8/layout/hierarchy1"/>
    <dgm:cxn modelId="{33F91BE4-1AD8-44D6-9BE1-F11EC73FAAEE}" type="presParOf" srcId="{4DEF24DF-6899-402D-B5D4-3ECF046C8F15}" destId="{7DB56DF8-BA37-424C-9358-49843AEC47F4}" srcOrd="1" destOrd="0" presId="urn:microsoft.com/office/officeart/2005/8/layout/hierarchy1"/>
    <dgm:cxn modelId="{AA39389B-D51F-49C2-99F6-42FE3AEA4A33}" type="presParOf" srcId="{230DC832-92FE-4FB4-B9EF-026EB5BADD47}" destId="{8E481242-0224-45AE-949D-186C9A5E46D1}" srcOrd="1" destOrd="0" presId="urn:microsoft.com/office/officeart/2005/8/layout/hierarchy1"/>
    <dgm:cxn modelId="{633BBB91-D805-4715-98EA-E6DC62E0688F}" type="presParOf" srcId="{3BBBFA62-19F6-4350-849C-289EDDF2622D}" destId="{1C2E3720-9927-409B-BE27-1C73BF2BB57F}" srcOrd="2" destOrd="0" presId="urn:microsoft.com/office/officeart/2005/8/layout/hierarchy1"/>
    <dgm:cxn modelId="{82F689F4-8874-4CEB-BBA8-752275854ECD}" type="presParOf" srcId="{3BBBFA62-19F6-4350-849C-289EDDF2622D}" destId="{7DA65A2B-6327-471F-A329-B78C28D8FD7F}" srcOrd="3" destOrd="0" presId="urn:microsoft.com/office/officeart/2005/8/layout/hierarchy1"/>
    <dgm:cxn modelId="{3A9AE519-829E-42CA-B753-989511978B32}" type="presParOf" srcId="{7DA65A2B-6327-471F-A329-B78C28D8FD7F}" destId="{0D6A2E26-CB68-48EE-BBEF-F2D08C07CF24}" srcOrd="0" destOrd="0" presId="urn:microsoft.com/office/officeart/2005/8/layout/hierarchy1"/>
    <dgm:cxn modelId="{E62191D5-F1FE-4DB7-8A44-61519F5CABBA}" type="presParOf" srcId="{0D6A2E26-CB68-48EE-BBEF-F2D08C07CF24}" destId="{80741CAE-1CBD-49CE-A0F2-E0E80CBEAE65}" srcOrd="0" destOrd="0" presId="urn:microsoft.com/office/officeart/2005/8/layout/hierarchy1"/>
    <dgm:cxn modelId="{667F3308-45CC-45BB-96E6-90B3CAC04662}" type="presParOf" srcId="{0D6A2E26-CB68-48EE-BBEF-F2D08C07CF24}" destId="{B7E0FE8D-254F-43B6-A6C5-39F6E62B5142}" srcOrd="1" destOrd="0" presId="urn:microsoft.com/office/officeart/2005/8/layout/hierarchy1"/>
    <dgm:cxn modelId="{37019583-5E6F-469F-A961-40D0A108844C}" type="presParOf" srcId="{7DA65A2B-6327-471F-A329-B78C28D8FD7F}" destId="{C51CDFB1-BBD5-4A76-82DC-E7ADED567FA0}" srcOrd="1" destOrd="0" presId="urn:microsoft.com/office/officeart/2005/8/layout/hierarchy1"/>
    <dgm:cxn modelId="{0091997C-E270-4D68-91D5-D992BB23C2D5}" type="presParOf" srcId="{3BBBFA62-19F6-4350-849C-289EDDF2622D}" destId="{1C3C2B90-3319-4634-B88D-EFB80E1BCE78}" srcOrd="4" destOrd="0" presId="urn:microsoft.com/office/officeart/2005/8/layout/hierarchy1"/>
    <dgm:cxn modelId="{139E4869-424E-4FE5-B307-7E80C3DCEBC4}" type="presParOf" srcId="{3BBBFA62-19F6-4350-849C-289EDDF2622D}" destId="{93EC8C83-902A-4BDC-882C-5E1E8E1E6E99}" srcOrd="5" destOrd="0" presId="urn:microsoft.com/office/officeart/2005/8/layout/hierarchy1"/>
    <dgm:cxn modelId="{52CFF046-3F43-4689-8AE1-1019C668FB0F}" type="presParOf" srcId="{93EC8C83-902A-4BDC-882C-5E1E8E1E6E99}" destId="{10F8F252-AB42-4DF5-9F10-4AFA43B038BA}" srcOrd="0" destOrd="0" presId="urn:microsoft.com/office/officeart/2005/8/layout/hierarchy1"/>
    <dgm:cxn modelId="{46F97AA3-B414-4059-9A22-CCF83E01D3D4}" type="presParOf" srcId="{10F8F252-AB42-4DF5-9F10-4AFA43B038BA}" destId="{A1B9882E-EC2B-4F5B-B2F2-2F6A14E9E455}" srcOrd="0" destOrd="0" presId="urn:microsoft.com/office/officeart/2005/8/layout/hierarchy1"/>
    <dgm:cxn modelId="{B92B89E0-F8CC-40D0-9241-3F2EC0B80B88}" type="presParOf" srcId="{10F8F252-AB42-4DF5-9F10-4AFA43B038BA}" destId="{4E3EDFD1-5838-4CE2-A584-874B0B12BFD5}" srcOrd="1" destOrd="0" presId="urn:microsoft.com/office/officeart/2005/8/layout/hierarchy1"/>
    <dgm:cxn modelId="{D6A08480-1B5A-49DD-B728-2AB38E2AE5D1}" type="presParOf" srcId="{93EC8C83-902A-4BDC-882C-5E1E8E1E6E99}" destId="{6D5C7BBC-EC68-4F49-9CF8-7CEB878A04E6}" srcOrd="1" destOrd="0" presId="urn:microsoft.com/office/officeart/2005/8/layout/hierarchy1"/>
    <dgm:cxn modelId="{20B8EE15-F2D1-42BC-9225-D946D050EB59}" type="presParOf" srcId="{6D5C7BBC-EC68-4F49-9CF8-7CEB878A04E6}" destId="{AAE75A0A-15D5-452D-878F-9A3350729775}" srcOrd="0" destOrd="0" presId="urn:microsoft.com/office/officeart/2005/8/layout/hierarchy1"/>
    <dgm:cxn modelId="{DB09E425-824D-4DCC-81F2-C2D5457AB35E}" type="presParOf" srcId="{6D5C7BBC-EC68-4F49-9CF8-7CEB878A04E6}" destId="{9C1CB96C-E4EA-42E6-8BAB-8AAF11FA5A7E}" srcOrd="1" destOrd="0" presId="urn:microsoft.com/office/officeart/2005/8/layout/hierarchy1"/>
    <dgm:cxn modelId="{FB2AAFD1-32B4-45C3-8502-FA7696839C15}" type="presParOf" srcId="{9C1CB96C-E4EA-42E6-8BAB-8AAF11FA5A7E}" destId="{B9C49724-D095-4CDF-8D00-A3BC9A3DEB98}" srcOrd="0" destOrd="0" presId="urn:microsoft.com/office/officeart/2005/8/layout/hierarchy1"/>
    <dgm:cxn modelId="{D18872E7-3B09-4D45-B96B-F824FB63C521}" type="presParOf" srcId="{B9C49724-D095-4CDF-8D00-A3BC9A3DEB98}" destId="{CCEE7C60-CF7C-4CF9-8F05-2581EBF97BA7}" srcOrd="0" destOrd="0" presId="urn:microsoft.com/office/officeart/2005/8/layout/hierarchy1"/>
    <dgm:cxn modelId="{1CF76DCF-A920-4144-A365-E37AE1F87EFB}" type="presParOf" srcId="{B9C49724-D095-4CDF-8D00-A3BC9A3DEB98}" destId="{BE43F705-C57E-40DE-A034-5D51F47BEEE4}" srcOrd="1" destOrd="0" presId="urn:microsoft.com/office/officeart/2005/8/layout/hierarchy1"/>
    <dgm:cxn modelId="{C2C1EED8-6977-45B5-BF6F-60105678C8BA}" type="presParOf" srcId="{9C1CB96C-E4EA-42E6-8BAB-8AAF11FA5A7E}" destId="{38680188-6E4C-4DAB-9C09-0102684CEDCC}" srcOrd="1" destOrd="0" presId="urn:microsoft.com/office/officeart/2005/8/layout/hierarchy1"/>
    <dgm:cxn modelId="{185E2F83-756F-4533-9F84-B69742318922}" type="presParOf" srcId="{6D5C7BBC-EC68-4F49-9CF8-7CEB878A04E6}" destId="{773754C0-F853-4B92-B7AB-282206C2C838}" srcOrd="2" destOrd="0" presId="urn:microsoft.com/office/officeart/2005/8/layout/hierarchy1"/>
    <dgm:cxn modelId="{51A31177-5C19-4AF8-9DC5-40B988570792}" type="presParOf" srcId="{6D5C7BBC-EC68-4F49-9CF8-7CEB878A04E6}" destId="{1F0C3873-A8CD-4D42-9C6F-529792A014D3}" srcOrd="3" destOrd="0" presId="urn:microsoft.com/office/officeart/2005/8/layout/hierarchy1"/>
    <dgm:cxn modelId="{8394EAA0-C638-4C0E-B70B-578C24C30780}" type="presParOf" srcId="{1F0C3873-A8CD-4D42-9C6F-529792A014D3}" destId="{11B29995-B2B2-409C-950C-FCD85C8ECB24}" srcOrd="0" destOrd="0" presId="urn:microsoft.com/office/officeart/2005/8/layout/hierarchy1"/>
    <dgm:cxn modelId="{D3745CDD-D3B7-4DE9-A422-3F79A0F49D86}" type="presParOf" srcId="{11B29995-B2B2-409C-950C-FCD85C8ECB24}" destId="{92ADB105-378A-4D2C-9F92-E89631B06690}" srcOrd="0" destOrd="0" presId="urn:microsoft.com/office/officeart/2005/8/layout/hierarchy1"/>
    <dgm:cxn modelId="{2FED742A-5850-49A6-9FDD-4717510BDD81}" type="presParOf" srcId="{11B29995-B2B2-409C-950C-FCD85C8ECB24}" destId="{CC05EC03-B3B4-4EB4-A90A-95C873301899}" srcOrd="1" destOrd="0" presId="urn:microsoft.com/office/officeart/2005/8/layout/hierarchy1"/>
    <dgm:cxn modelId="{F31CBAE3-1247-482D-BB4B-539BD9876223}" type="presParOf" srcId="{1F0C3873-A8CD-4D42-9C6F-529792A014D3}" destId="{88735C96-6041-4596-ADC8-DE21B0C213B4}" srcOrd="1" destOrd="0" presId="urn:microsoft.com/office/officeart/2005/8/layout/hierarchy1"/>
    <dgm:cxn modelId="{90E34972-0E0E-4A62-815A-E2AFC1BEC76B}" type="presParOf" srcId="{6D5C7BBC-EC68-4F49-9CF8-7CEB878A04E6}" destId="{99C25D4B-776F-4FDA-A8E9-8D741F0E8AF2}" srcOrd="4" destOrd="0" presId="urn:microsoft.com/office/officeart/2005/8/layout/hierarchy1"/>
    <dgm:cxn modelId="{8A5572CE-C157-46E3-93C3-A4C4BC7F1F23}" type="presParOf" srcId="{6D5C7BBC-EC68-4F49-9CF8-7CEB878A04E6}" destId="{A55B4442-1500-445F-8707-52ED30405800}" srcOrd="5" destOrd="0" presId="urn:microsoft.com/office/officeart/2005/8/layout/hierarchy1"/>
    <dgm:cxn modelId="{7A08529D-A184-4791-AA6B-FFD635D0F882}" type="presParOf" srcId="{A55B4442-1500-445F-8707-52ED30405800}" destId="{0A7081A2-24E5-4FFC-8064-C682E71605C1}" srcOrd="0" destOrd="0" presId="urn:microsoft.com/office/officeart/2005/8/layout/hierarchy1"/>
    <dgm:cxn modelId="{6012429B-EE4C-43DD-96F9-0DBC379611A3}" type="presParOf" srcId="{0A7081A2-24E5-4FFC-8064-C682E71605C1}" destId="{F045BBB6-B73F-4E32-8EB8-1CBDFC15836F}" srcOrd="0" destOrd="0" presId="urn:microsoft.com/office/officeart/2005/8/layout/hierarchy1"/>
    <dgm:cxn modelId="{B0113A04-57B8-4192-A999-191CD677EF1E}" type="presParOf" srcId="{0A7081A2-24E5-4FFC-8064-C682E71605C1}" destId="{3C63D109-1CAA-4B34-8CC7-EEABFF0F601D}" srcOrd="1" destOrd="0" presId="urn:microsoft.com/office/officeart/2005/8/layout/hierarchy1"/>
    <dgm:cxn modelId="{BF4B53E1-9C32-4DD7-B767-3CF370E3F1E4}" type="presParOf" srcId="{A55B4442-1500-445F-8707-52ED30405800}" destId="{3A4B42A3-16AF-4C01-A12E-A90C41E85D98}" srcOrd="1" destOrd="0" presId="urn:microsoft.com/office/officeart/2005/8/layout/hierarchy1"/>
    <dgm:cxn modelId="{4000EB48-1DA6-4FCE-9A28-37FA4BFEC1A9}" type="presParOf" srcId="{6D5C7BBC-EC68-4F49-9CF8-7CEB878A04E6}" destId="{005A5F26-9101-462D-AFC0-B1494EFB5FED}" srcOrd="6" destOrd="0" presId="urn:microsoft.com/office/officeart/2005/8/layout/hierarchy1"/>
    <dgm:cxn modelId="{8415A727-65DA-4416-9EFA-55AC5E578DCA}" type="presParOf" srcId="{6D5C7BBC-EC68-4F49-9CF8-7CEB878A04E6}" destId="{9E992628-BAD1-4206-8267-71039D582676}" srcOrd="7" destOrd="0" presId="urn:microsoft.com/office/officeart/2005/8/layout/hierarchy1"/>
    <dgm:cxn modelId="{3C7A19DB-DDBB-4563-B105-EEFFF48D9F8E}" type="presParOf" srcId="{9E992628-BAD1-4206-8267-71039D582676}" destId="{C68AE8F2-645D-45CB-AF2D-318A653036BA}" srcOrd="0" destOrd="0" presId="urn:microsoft.com/office/officeart/2005/8/layout/hierarchy1"/>
    <dgm:cxn modelId="{8624D207-47FA-48D3-965A-E04747038200}" type="presParOf" srcId="{C68AE8F2-645D-45CB-AF2D-318A653036BA}" destId="{B6B609DC-F7A9-4BBD-992B-C4B633DC6337}" srcOrd="0" destOrd="0" presId="urn:microsoft.com/office/officeart/2005/8/layout/hierarchy1"/>
    <dgm:cxn modelId="{B25A9748-22C7-4857-BEB9-6A60DF4E5391}" type="presParOf" srcId="{C68AE8F2-645D-45CB-AF2D-318A653036BA}" destId="{D9B93215-E561-4AEB-83F0-7A7D414601B2}" srcOrd="1" destOrd="0" presId="urn:microsoft.com/office/officeart/2005/8/layout/hierarchy1"/>
    <dgm:cxn modelId="{31C2015C-6327-48C5-BB11-F052A84FE33F}" type="presParOf" srcId="{9E992628-BAD1-4206-8267-71039D582676}" destId="{E312CF59-7D26-4373-BDB7-321FBDC047D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D13A10-456E-4F9A-A75A-1FDDB27CA93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D186E9-D05E-4BCC-ADA8-0202406F0211}">
      <dgm:prSet/>
      <dgm:spPr/>
      <dgm:t>
        <a:bodyPr/>
        <a:lstStyle/>
        <a:p>
          <a:pPr>
            <a:defRPr cap="all"/>
          </a:pPr>
          <a:r>
            <a:rPr lang="es-ES"/>
            <a:t>Implantación exitosa de cultura DevOps</a:t>
          </a:r>
          <a:endParaRPr lang="en-US"/>
        </a:p>
      </dgm:t>
    </dgm:pt>
    <dgm:pt modelId="{F7264349-560E-4308-87A0-61E29DC95495}" type="parTrans" cxnId="{7CCC4E75-2329-4521-A911-CB7B91FCE31C}">
      <dgm:prSet/>
      <dgm:spPr/>
      <dgm:t>
        <a:bodyPr/>
        <a:lstStyle/>
        <a:p>
          <a:endParaRPr lang="en-US"/>
        </a:p>
      </dgm:t>
    </dgm:pt>
    <dgm:pt modelId="{00BB532E-B2B9-4348-92F3-B2E818B3A9C7}" type="sibTrans" cxnId="{7CCC4E75-2329-4521-A911-CB7B91FCE31C}">
      <dgm:prSet/>
      <dgm:spPr/>
      <dgm:t>
        <a:bodyPr/>
        <a:lstStyle/>
        <a:p>
          <a:endParaRPr lang="en-US"/>
        </a:p>
      </dgm:t>
    </dgm:pt>
    <dgm:pt modelId="{E3A9770C-0641-46D7-AA95-0655F6CB63AD}">
      <dgm:prSet/>
      <dgm:spPr/>
      <dgm:t>
        <a:bodyPr/>
        <a:lstStyle/>
        <a:p>
          <a:pPr>
            <a:defRPr cap="all"/>
          </a:pPr>
          <a:r>
            <a:rPr lang="es-ES"/>
            <a:t>Despliegue de dispositivos más rápido y eficiente que de forma manual </a:t>
          </a:r>
          <a:endParaRPr lang="en-US"/>
        </a:p>
      </dgm:t>
    </dgm:pt>
    <dgm:pt modelId="{8F3F51A6-E994-42A1-A868-4E12CA282B0C}" type="parTrans" cxnId="{B4250339-4FFF-4D15-9487-4136DA2C4CD4}">
      <dgm:prSet/>
      <dgm:spPr/>
      <dgm:t>
        <a:bodyPr/>
        <a:lstStyle/>
        <a:p>
          <a:endParaRPr lang="en-US"/>
        </a:p>
      </dgm:t>
    </dgm:pt>
    <dgm:pt modelId="{91DB07AA-8D76-4558-A76E-1D38877F4095}" type="sibTrans" cxnId="{B4250339-4FFF-4D15-9487-4136DA2C4CD4}">
      <dgm:prSet/>
      <dgm:spPr/>
      <dgm:t>
        <a:bodyPr/>
        <a:lstStyle/>
        <a:p>
          <a:endParaRPr lang="en-US"/>
        </a:p>
      </dgm:t>
    </dgm:pt>
    <dgm:pt modelId="{C15C0285-9F02-4B7D-BB81-19B06ECBF0B5}">
      <dgm:prSet/>
      <dgm:spPr/>
      <dgm:t>
        <a:bodyPr/>
        <a:lstStyle/>
        <a:p>
          <a:pPr>
            <a:defRPr cap="all"/>
          </a:pPr>
          <a:r>
            <a:rPr lang="es-ES"/>
            <a:t>Despliegue de Infraestructura portátil y rápido</a:t>
          </a:r>
          <a:endParaRPr lang="en-US"/>
        </a:p>
      </dgm:t>
    </dgm:pt>
    <dgm:pt modelId="{95F2123D-270C-4EA9-BE1D-10F36C22FB27}" type="parTrans" cxnId="{6C5463DD-EADA-470B-9F2D-AB42752678D4}">
      <dgm:prSet/>
      <dgm:spPr/>
      <dgm:t>
        <a:bodyPr/>
        <a:lstStyle/>
        <a:p>
          <a:endParaRPr lang="en-US"/>
        </a:p>
      </dgm:t>
    </dgm:pt>
    <dgm:pt modelId="{7D1E3D14-28E4-4DF8-87AB-F216571875CF}" type="sibTrans" cxnId="{6C5463DD-EADA-470B-9F2D-AB42752678D4}">
      <dgm:prSet/>
      <dgm:spPr/>
      <dgm:t>
        <a:bodyPr/>
        <a:lstStyle/>
        <a:p>
          <a:endParaRPr lang="en-US"/>
        </a:p>
      </dgm:t>
    </dgm:pt>
    <dgm:pt modelId="{12CF27A6-391B-458D-9821-D3E16D57C25E}">
      <dgm:prSet/>
      <dgm:spPr/>
      <dgm:t>
        <a:bodyPr/>
        <a:lstStyle/>
        <a:p>
          <a:pPr>
            <a:defRPr cap="all"/>
          </a:pPr>
          <a:r>
            <a:rPr lang="es-ES"/>
            <a:t>Monitorización de los dispositivos en Kibana</a:t>
          </a:r>
          <a:endParaRPr lang="en-US"/>
        </a:p>
      </dgm:t>
    </dgm:pt>
    <dgm:pt modelId="{D1BF6479-412C-4243-AF09-DCF32186DD35}" type="parTrans" cxnId="{4BB78D77-E052-450D-AC18-22970A903BFD}">
      <dgm:prSet/>
      <dgm:spPr/>
      <dgm:t>
        <a:bodyPr/>
        <a:lstStyle/>
        <a:p>
          <a:endParaRPr lang="en-US"/>
        </a:p>
      </dgm:t>
    </dgm:pt>
    <dgm:pt modelId="{1D1E2B01-4C92-4534-99CA-5E36722CBD03}" type="sibTrans" cxnId="{4BB78D77-E052-450D-AC18-22970A903BFD}">
      <dgm:prSet/>
      <dgm:spPr/>
      <dgm:t>
        <a:bodyPr/>
        <a:lstStyle/>
        <a:p>
          <a:endParaRPr lang="en-US"/>
        </a:p>
      </dgm:t>
    </dgm:pt>
    <dgm:pt modelId="{58EA18BA-6F2A-46DD-BEED-D80A72C2B285}">
      <dgm:prSet/>
      <dgm:spPr/>
      <dgm:t>
        <a:bodyPr/>
        <a:lstStyle/>
        <a:p>
          <a:pPr>
            <a:defRPr cap="all"/>
          </a:pPr>
          <a:r>
            <a:rPr lang="es-ES"/>
            <a:t>Monitorización del cluster de K3S </a:t>
          </a:r>
          <a:endParaRPr lang="en-US"/>
        </a:p>
      </dgm:t>
    </dgm:pt>
    <dgm:pt modelId="{BC0A0C26-9894-4E88-ACB5-CD06154D6A6A}" type="parTrans" cxnId="{16B82867-3652-4817-B5D8-BA9BAF7CFE5E}">
      <dgm:prSet/>
      <dgm:spPr/>
      <dgm:t>
        <a:bodyPr/>
        <a:lstStyle/>
        <a:p>
          <a:endParaRPr lang="en-US"/>
        </a:p>
      </dgm:t>
    </dgm:pt>
    <dgm:pt modelId="{B0C39306-7BCC-43AB-92D7-C2BDC3CE3BDC}" type="sibTrans" cxnId="{16B82867-3652-4817-B5D8-BA9BAF7CFE5E}">
      <dgm:prSet/>
      <dgm:spPr/>
      <dgm:t>
        <a:bodyPr/>
        <a:lstStyle/>
        <a:p>
          <a:endParaRPr lang="en-US"/>
        </a:p>
      </dgm:t>
    </dgm:pt>
    <dgm:pt modelId="{31FACA00-D0CF-490E-8CEC-C5849026F127}" type="pres">
      <dgm:prSet presAssocID="{D0D13A10-456E-4F9A-A75A-1FDDB27CA93C}" presName="root" presStyleCnt="0">
        <dgm:presLayoutVars>
          <dgm:dir/>
          <dgm:resizeHandles val="exact"/>
        </dgm:presLayoutVars>
      </dgm:prSet>
      <dgm:spPr/>
    </dgm:pt>
    <dgm:pt modelId="{6560B982-A451-4891-B90C-D3AA37CFA5BE}" type="pres">
      <dgm:prSet presAssocID="{5FD186E9-D05E-4BCC-ADA8-0202406F0211}" presName="compNode" presStyleCnt="0"/>
      <dgm:spPr/>
    </dgm:pt>
    <dgm:pt modelId="{429DB6A6-1E64-41FC-A721-9FF8F3814063}" type="pres">
      <dgm:prSet presAssocID="{5FD186E9-D05E-4BCC-ADA8-0202406F0211}" presName="iconBgRect" presStyleLbl="bgShp" presStyleIdx="0" presStyleCnt="5"/>
      <dgm:spPr/>
    </dgm:pt>
    <dgm:pt modelId="{B4AD3EB5-5D7B-489A-BEF0-BB4EE82126C8}" type="pres">
      <dgm:prSet presAssocID="{5FD186E9-D05E-4BCC-ADA8-0202406F02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o"/>
        </a:ext>
      </dgm:extLst>
    </dgm:pt>
    <dgm:pt modelId="{F24B7E24-D695-44B2-AC92-35649E2D878D}" type="pres">
      <dgm:prSet presAssocID="{5FD186E9-D05E-4BCC-ADA8-0202406F0211}" presName="spaceRect" presStyleCnt="0"/>
      <dgm:spPr/>
    </dgm:pt>
    <dgm:pt modelId="{41A94535-0159-4D83-901A-B3DAD1C4197D}" type="pres">
      <dgm:prSet presAssocID="{5FD186E9-D05E-4BCC-ADA8-0202406F0211}" presName="textRect" presStyleLbl="revTx" presStyleIdx="0" presStyleCnt="5">
        <dgm:presLayoutVars>
          <dgm:chMax val="1"/>
          <dgm:chPref val="1"/>
        </dgm:presLayoutVars>
      </dgm:prSet>
      <dgm:spPr/>
    </dgm:pt>
    <dgm:pt modelId="{BC55EE17-0AB9-42FE-8D1B-0B0CFC7A8A21}" type="pres">
      <dgm:prSet presAssocID="{00BB532E-B2B9-4348-92F3-B2E818B3A9C7}" presName="sibTrans" presStyleCnt="0"/>
      <dgm:spPr/>
    </dgm:pt>
    <dgm:pt modelId="{A8F1D18D-535A-4835-93FF-861D02122D28}" type="pres">
      <dgm:prSet presAssocID="{E3A9770C-0641-46D7-AA95-0655F6CB63AD}" presName="compNode" presStyleCnt="0"/>
      <dgm:spPr/>
    </dgm:pt>
    <dgm:pt modelId="{0F1003B1-CC83-4327-B202-2664A299B4B8}" type="pres">
      <dgm:prSet presAssocID="{E3A9770C-0641-46D7-AA95-0655F6CB63AD}" presName="iconBgRect" presStyleLbl="bgShp" presStyleIdx="1" presStyleCnt="5"/>
      <dgm:spPr/>
    </dgm:pt>
    <dgm:pt modelId="{1ECD6B7E-0286-4B28-ACB6-7DCE3A11D441}" type="pres">
      <dgm:prSet presAssocID="{E3A9770C-0641-46D7-AA95-0655F6CB63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ador"/>
        </a:ext>
      </dgm:extLst>
    </dgm:pt>
    <dgm:pt modelId="{91A4B161-BBAD-4AF7-BE2E-712BAD07AC00}" type="pres">
      <dgm:prSet presAssocID="{E3A9770C-0641-46D7-AA95-0655F6CB63AD}" presName="spaceRect" presStyleCnt="0"/>
      <dgm:spPr/>
    </dgm:pt>
    <dgm:pt modelId="{86F33E60-B3A7-4A55-873B-48997C3846E5}" type="pres">
      <dgm:prSet presAssocID="{E3A9770C-0641-46D7-AA95-0655F6CB63AD}" presName="textRect" presStyleLbl="revTx" presStyleIdx="1" presStyleCnt="5">
        <dgm:presLayoutVars>
          <dgm:chMax val="1"/>
          <dgm:chPref val="1"/>
        </dgm:presLayoutVars>
      </dgm:prSet>
      <dgm:spPr/>
    </dgm:pt>
    <dgm:pt modelId="{36AFC074-E6CF-4D02-AD4C-CCE89EC76548}" type="pres">
      <dgm:prSet presAssocID="{91DB07AA-8D76-4558-A76E-1D38877F4095}" presName="sibTrans" presStyleCnt="0"/>
      <dgm:spPr/>
    </dgm:pt>
    <dgm:pt modelId="{1F233BC4-60F9-4332-B2B1-70453007FF99}" type="pres">
      <dgm:prSet presAssocID="{C15C0285-9F02-4B7D-BB81-19B06ECBF0B5}" presName="compNode" presStyleCnt="0"/>
      <dgm:spPr/>
    </dgm:pt>
    <dgm:pt modelId="{053A9532-0296-4B25-9F9B-84CDDBA5F29C}" type="pres">
      <dgm:prSet presAssocID="{C15C0285-9F02-4B7D-BB81-19B06ECBF0B5}" presName="iconBgRect" presStyleLbl="bgShp" presStyleIdx="2" presStyleCnt="5"/>
      <dgm:spPr/>
    </dgm:pt>
    <dgm:pt modelId="{FF5AD95C-D63A-44AC-820B-595A21D96D33}" type="pres">
      <dgm:prSet presAssocID="{C15C0285-9F02-4B7D-BB81-19B06ECBF0B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rtátil"/>
        </a:ext>
      </dgm:extLst>
    </dgm:pt>
    <dgm:pt modelId="{280D584C-1AE7-464C-87CF-67E23598BF00}" type="pres">
      <dgm:prSet presAssocID="{C15C0285-9F02-4B7D-BB81-19B06ECBF0B5}" presName="spaceRect" presStyleCnt="0"/>
      <dgm:spPr/>
    </dgm:pt>
    <dgm:pt modelId="{6232246F-9143-4880-AA37-B743D9588B03}" type="pres">
      <dgm:prSet presAssocID="{C15C0285-9F02-4B7D-BB81-19B06ECBF0B5}" presName="textRect" presStyleLbl="revTx" presStyleIdx="2" presStyleCnt="5">
        <dgm:presLayoutVars>
          <dgm:chMax val="1"/>
          <dgm:chPref val="1"/>
        </dgm:presLayoutVars>
      </dgm:prSet>
      <dgm:spPr/>
    </dgm:pt>
    <dgm:pt modelId="{FF77705E-EB0E-4B2F-A070-236AB93B037A}" type="pres">
      <dgm:prSet presAssocID="{7D1E3D14-28E4-4DF8-87AB-F216571875CF}" presName="sibTrans" presStyleCnt="0"/>
      <dgm:spPr/>
    </dgm:pt>
    <dgm:pt modelId="{7FB072DD-33E8-4A19-B8DD-F273E5E2D07B}" type="pres">
      <dgm:prSet presAssocID="{12CF27A6-391B-458D-9821-D3E16D57C25E}" presName="compNode" presStyleCnt="0"/>
      <dgm:spPr/>
    </dgm:pt>
    <dgm:pt modelId="{72158F06-FEE1-4418-98C3-664618B77ED8}" type="pres">
      <dgm:prSet presAssocID="{12CF27A6-391B-458D-9821-D3E16D57C25E}" presName="iconBgRect" presStyleLbl="bgShp" presStyleIdx="3" presStyleCnt="5"/>
      <dgm:spPr/>
    </dgm:pt>
    <dgm:pt modelId="{8CC1DE1B-435B-42E9-B718-C5C40365EA1C}" type="pres">
      <dgm:prSet presAssocID="{12CF27A6-391B-458D-9821-D3E16D57C2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61E378EB-AF56-4B38-A8B5-52A60EF871C1}" type="pres">
      <dgm:prSet presAssocID="{12CF27A6-391B-458D-9821-D3E16D57C25E}" presName="spaceRect" presStyleCnt="0"/>
      <dgm:spPr/>
    </dgm:pt>
    <dgm:pt modelId="{3D443C5F-4A11-4A2D-988B-202BBB34ECE5}" type="pres">
      <dgm:prSet presAssocID="{12CF27A6-391B-458D-9821-D3E16D57C25E}" presName="textRect" presStyleLbl="revTx" presStyleIdx="3" presStyleCnt="5">
        <dgm:presLayoutVars>
          <dgm:chMax val="1"/>
          <dgm:chPref val="1"/>
        </dgm:presLayoutVars>
      </dgm:prSet>
      <dgm:spPr/>
    </dgm:pt>
    <dgm:pt modelId="{2A21BFE5-9A59-4222-9B9E-6B23D151D391}" type="pres">
      <dgm:prSet presAssocID="{1D1E2B01-4C92-4534-99CA-5E36722CBD03}" presName="sibTrans" presStyleCnt="0"/>
      <dgm:spPr/>
    </dgm:pt>
    <dgm:pt modelId="{8379C10E-5BD6-4E41-A980-97723EF3ECFD}" type="pres">
      <dgm:prSet presAssocID="{58EA18BA-6F2A-46DD-BEED-D80A72C2B285}" presName="compNode" presStyleCnt="0"/>
      <dgm:spPr/>
    </dgm:pt>
    <dgm:pt modelId="{6A3D477E-82D8-452C-9A97-53FF9EE9ABD9}" type="pres">
      <dgm:prSet presAssocID="{58EA18BA-6F2A-46DD-BEED-D80A72C2B285}" presName="iconBgRect" presStyleLbl="bgShp" presStyleIdx="4" presStyleCnt="5"/>
      <dgm:spPr/>
    </dgm:pt>
    <dgm:pt modelId="{589896E0-7564-4D33-A7E0-F3218D1AFFF8}" type="pres">
      <dgm:prSet presAssocID="{58EA18BA-6F2A-46DD-BEED-D80A72C2B28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DF5745F6-080B-443C-8948-D17308649623}" type="pres">
      <dgm:prSet presAssocID="{58EA18BA-6F2A-46DD-BEED-D80A72C2B285}" presName="spaceRect" presStyleCnt="0"/>
      <dgm:spPr/>
    </dgm:pt>
    <dgm:pt modelId="{5CE98B1D-3831-43C8-A075-6EBC1AEFD878}" type="pres">
      <dgm:prSet presAssocID="{58EA18BA-6F2A-46DD-BEED-D80A72C2B285}" presName="textRect" presStyleLbl="revTx" presStyleIdx="4" presStyleCnt="5">
        <dgm:presLayoutVars>
          <dgm:chMax val="1"/>
          <dgm:chPref val="1"/>
        </dgm:presLayoutVars>
      </dgm:prSet>
      <dgm:spPr/>
    </dgm:pt>
  </dgm:ptLst>
  <dgm:cxnLst>
    <dgm:cxn modelId="{B4250339-4FFF-4D15-9487-4136DA2C4CD4}" srcId="{D0D13A10-456E-4F9A-A75A-1FDDB27CA93C}" destId="{E3A9770C-0641-46D7-AA95-0655F6CB63AD}" srcOrd="1" destOrd="0" parTransId="{8F3F51A6-E994-42A1-A868-4E12CA282B0C}" sibTransId="{91DB07AA-8D76-4558-A76E-1D38877F4095}"/>
    <dgm:cxn modelId="{0DCBD55D-F81B-4A31-BA26-B056AD1E80E4}" type="presOf" srcId="{D0D13A10-456E-4F9A-A75A-1FDDB27CA93C}" destId="{31FACA00-D0CF-490E-8CEC-C5849026F127}" srcOrd="0" destOrd="0" presId="urn:microsoft.com/office/officeart/2018/5/layout/IconCircleLabelList"/>
    <dgm:cxn modelId="{16B82867-3652-4817-B5D8-BA9BAF7CFE5E}" srcId="{D0D13A10-456E-4F9A-A75A-1FDDB27CA93C}" destId="{58EA18BA-6F2A-46DD-BEED-D80A72C2B285}" srcOrd="4" destOrd="0" parTransId="{BC0A0C26-9894-4E88-ACB5-CD06154D6A6A}" sibTransId="{B0C39306-7BCC-43AB-92D7-C2BDC3CE3BDC}"/>
    <dgm:cxn modelId="{EA06556F-AE48-4174-8507-660EBE0F4594}" type="presOf" srcId="{C15C0285-9F02-4B7D-BB81-19B06ECBF0B5}" destId="{6232246F-9143-4880-AA37-B743D9588B03}" srcOrd="0" destOrd="0" presId="urn:microsoft.com/office/officeart/2018/5/layout/IconCircleLabelList"/>
    <dgm:cxn modelId="{7CCC4E75-2329-4521-A911-CB7B91FCE31C}" srcId="{D0D13A10-456E-4F9A-A75A-1FDDB27CA93C}" destId="{5FD186E9-D05E-4BCC-ADA8-0202406F0211}" srcOrd="0" destOrd="0" parTransId="{F7264349-560E-4308-87A0-61E29DC95495}" sibTransId="{00BB532E-B2B9-4348-92F3-B2E818B3A9C7}"/>
    <dgm:cxn modelId="{24938977-ADF4-4F40-8CA2-1E394C902402}" type="presOf" srcId="{E3A9770C-0641-46D7-AA95-0655F6CB63AD}" destId="{86F33E60-B3A7-4A55-873B-48997C3846E5}" srcOrd="0" destOrd="0" presId="urn:microsoft.com/office/officeart/2018/5/layout/IconCircleLabelList"/>
    <dgm:cxn modelId="{4BB78D77-E052-450D-AC18-22970A903BFD}" srcId="{D0D13A10-456E-4F9A-A75A-1FDDB27CA93C}" destId="{12CF27A6-391B-458D-9821-D3E16D57C25E}" srcOrd="3" destOrd="0" parTransId="{D1BF6479-412C-4243-AF09-DCF32186DD35}" sibTransId="{1D1E2B01-4C92-4534-99CA-5E36722CBD03}"/>
    <dgm:cxn modelId="{4A5962B7-B3A5-40A8-B433-4906FAE74710}" type="presOf" srcId="{58EA18BA-6F2A-46DD-BEED-D80A72C2B285}" destId="{5CE98B1D-3831-43C8-A075-6EBC1AEFD878}" srcOrd="0" destOrd="0" presId="urn:microsoft.com/office/officeart/2018/5/layout/IconCircleLabelList"/>
    <dgm:cxn modelId="{6C5463DD-EADA-470B-9F2D-AB42752678D4}" srcId="{D0D13A10-456E-4F9A-A75A-1FDDB27CA93C}" destId="{C15C0285-9F02-4B7D-BB81-19B06ECBF0B5}" srcOrd="2" destOrd="0" parTransId="{95F2123D-270C-4EA9-BE1D-10F36C22FB27}" sibTransId="{7D1E3D14-28E4-4DF8-87AB-F216571875CF}"/>
    <dgm:cxn modelId="{2A6732FA-0208-47F4-9FAD-20ED19E2BAC9}" type="presOf" srcId="{12CF27A6-391B-458D-9821-D3E16D57C25E}" destId="{3D443C5F-4A11-4A2D-988B-202BBB34ECE5}" srcOrd="0" destOrd="0" presId="urn:microsoft.com/office/officeart/2018/5/layout/IconCircleLabelList"/>
    <dgm:cxn modelId="{7A96EFFE-764D-4821-AC3C-42098F14A78D}" type="presOf" srcId="{5FD186E9-D05E-4BCC-ADA8-0202406F0211}" destId="{41A94535-0159-4D83-901A-B3DAD1C4197D}" srcOrd="0" destOrd="0" presId="urn:microsoft.com/office/officeart/2018/5/layout/IconCircleLabelList"/>
    <dgm:cxn modelId="{75A27FED-CBD5-4FB0-BB6C-CC952F117270}" type="presParOf" srcId="{31FACA00-D0CF-490E-8CEC-C5849026F127}" destId="{6560B982-A451-4891-B90C-D3AA37CFA5BE}" srcOrd="0" destOrd="0" presId="urn:microsoft.com/office/officeart/2018/5/layout/IconCircleLabelList"/>
    <dgm:cxn modelId="{59E02400-EB7E-4E88-82FC-45BD2FDC1383}" type="presParOf" srcId="{6560B982-A451-4891-B90C-D3AA37CFA5BE}" destId="{429DB6A6-1E64-41FC-A721-9FF8F3814063}" srcOrd="0" destOrd="0" presId="urn:microsoft.com/office/officeart/2018/5/layout/IconCircleLabelList"/>
    <dgm:cxn modelId="{B76A2A47-E439-4D0A-A016-39C787E57E8D}" type="presParOf" srcId="{6560B982-A451-4891-B90C-D3AA37CFA5BE}" destId="{B4AD3EB5-5D7B-489A-BEF0-BB4EE82126C8}" srcOrd="1" destOrd="0" presId="urn:microsoft.com/office/officeart/2018/5/layout/IconCircleLabelList"/>
    <dgm:cxn modelId="{058F4079-BD24-4EBE-88F4-85324823E0A4}" type="presParOf" srcId="{6560B982-A451-4891-B90C-D3AA37CFA5BE}" destId="{F24B7E24-D695-44B2-AC92-35649E2D878D}" srcOrd="2" destOrd="0" presId="urn:microsoft.com/office/officeart/2018/5/layout/IconCircleLabelList"/>
    <dgm:cxn modelId="{6A510675-368A-4879-B45F-B98CD1C69D24}" type="presParOf" srcId="{6560B982-A451-4891-B90C-D3AA37CFA5BE}" destId="{41A94535-0159-4D83-901A-B3DAD1C4197D}" srcOrd="3" destOrd="0" presId="urn:microsoft.com/office/officeart/2018/5/layout/IconCircleLabelList"/>
    <dgm:cxn modelId="{D6B2BD61-9475-4EBE-AFD9-884C7F33E4A2}" type="presParOf" srcId="{31FACA00-D0CF-490E-8CEC-C5849026F127}" destId="{BC55EE17-0AB9-42FE-8D1B-0B0CFC7A8A21}" srcOrd="1" destOrd="0" presId="urn:microsoft.com/office/officeart/2018/5/layout/IconCircleLabelList"/>
    <dgm:cxn modelId="{8C72A73A-5605-4133-972B-0B6B7F74ACAB}" type="presParOf" srcId="{31FACA00-D0CF-490E-8CEC-C5849026F127}" destId="{A8F1D18D-535A-4835-93FF-861D02122D28}" srcOrd="2" destOrd="0" presId="urn:microsoft.com/office/officeart/2018/5/layout/IconCircleLabelList"/>
    <dgm:cxn modelId="{4E1665C9-94C8-4FB7-BBF7-370A22E1F654}" type="presParOf" srcId="{A8F1D18D-535A-4835-93FF-861D02122D28}" destId="{0F1003B1-CC83-4327-B202-2664A299B4B8}" srcOrd="0" destOrd="0" presId="urn:microsoft.com/office/officeart/2018/5/layout/IconCircleLabelList"/>
    <dgm:cxn modelId="{99A60649-447D-45BC-95AA-709D717CE11D}" type="presParOf" srcId="{A8F1D18D-535A-4835-93FF-861D02122D28}" destId="{1ECD6B7E-0286-4B28-ACB6-7DCE3A11D441}" srcOrd="1" destOrd="0" presId="urn:microsoft.com/office/officeart/2018/5/layout/IconCircleLabelList"/>
    <dgm:cxn modelId="{E8A9D1E1-9679-46BE-BB5E-605E61759972}" type="presParOf" srcId="{A8F1D18D-535A-4835-93FF-861D02122D28}" destId="{91A4B161-BBAD-4AF7-BE2E-712BAD07AC00}" srcOrd="2" destOrd="0" presId="urn:microsoft.com/office/officeart/2018/5/layout/IconCircleLabelList"/>
    <dgm:cxn modelId="{671E24AF-C821-4B1C-9330-78DD5D697B97}" type="presParOf" srcId="{A8F1D18D-535A-4835-93FF-861D02122D28}" destId="{86F33E60-B3A7-4A55-873B-48997C3846E5}" srcOrd="3" destOrd="0" presId="urn:microsoft.com/office/officeart/2018/5/layout/IconCircleLabelList"/>
    <dgm:cxn modelId="{64979A6A-F8BF-46A1-800D-62DCBEE90186}" type="presParOf" srcId="{31FACA00-D0CF-490E-8CEC-C5849026F127}" destId="{36AFC074-E6CF-4D02-AD4C-CCE89EC76548}" srcOrd="3" destOrd="0" presId="urn:microsoft.com/office/officeart/2018/5/layout/IconCircleLabelList"/>
    <dgm:cxn modelId="{EB421257-7560-4644-B951-E2C6F0009BC8}" type="presParOf" srcId="{31FACA00-D0CF-490E-8CEC-C5849026F127}" destId="{1F233BC4-60F9-4332-B2B1-70453007FF99}" srcOrd="4" destOrd="0" presId="urn:microsoft.com/office/officeart/2018/5/layout/IconCircleLabelList"/>
    <dgm:cxn modelId="{6A9190F7-9001-472C-96B4-FFBF11C2DA21}" type="presParOf" srcId="{1F233BC4-60F9-4332-B2B1-70453007FF99}" destId="{053A9532-0296-4B25-9F9B-84CDDBA5F29C}" srcOrd="0" destOrd="0" presId="urn:microsoft.com/office/officeart/2018/5/layout/IconCircleLabelList"/>
    <dgm:cxn modelId="{E6AF29DE-02FE-40AE-99C1-BC7CE067670A}" type="presParOf" srcId="{1F233BC4-60F9-4332-B2B1-70453007FF99}" destId="{FF5AD95C-D63A-44AC-820B-595A21D96D33}" srcOrd="1" destOrd="0" presId="urn:microsoft.com/office/officeart/2018/5/layout/IconCircleLabelList"/>
    <dgm:cxn modelId="{458935A2-D351-41E8-8615-A0B0FADE2E6D}" type="presParOf" srcId="{1F233BC4-60F9-4332-B2B1-70453007FF99}" destId="{280D584C-1AE7-464C-87CF-67E23598BF00}" srcOrd="2" destOrd="0" presId="urn:microsoft.com/office/officeart/2018/5/layout/IconCircleLabelList"/>
    <dgm:cxn modelId="{408F7102-15B1-457F-A24D-4248E7FE2F1E}" type="presParOf" srcId="{1F233BC4-60F9-4332-B2B1-70453007FF99}" destId="{6232246F-9143-4880-AA37-B743D9588B03}" srcOrd="3" destOrd="0" presId="urn:microsoft.com/office/officeart/2018/5/layout/IconCircleLabelList"/>
    <dgm:cxn modelId="{D4C46F24-DC64-43D1-908F-B6938F0CA791}" type="presParOf" srcId="{31FACA00-D0CF-490E-8CEC-C5849026F127}" destId="{FF77705E-EB0E-4B2F-A070-236AB93B037A}" srcOrd="5" destOrd="0" presId="urn:microsoft.com/office/officeart/2018/5/layout/IconCircleLabelList"/>
    <dgm:cxn modelId="{1D0479F1-C8B4-432B-8C49-E5D08A2D21EE}" type="presParOf" srcId="{31FACA00-D0CF-490E-8CEC-C5849026F127}" destId="{7FB072DD-33E8-4A19-B8DD-F273E5E2D07B}" srcOrd="6" destOrd="0" presId="urn:microsoft.com/office/officeart/2018/5/layout/IconCircleLabelList"/>
    <dgm:cxn modelId="{1D753C82-F35F-4D36-9C3F-DC72F798308A}" type="presParOf" srcId="{7FB072DD-33E8-4A19-B8DD-F273E5E2D07B}" destId="{72158F06-FEE1-4418-98C3-664618B77ED8}" srcOrd="0" destOrd="0" presId="urn:microsoft.com/office/officeart/2018/5/layout/IconCircleLabelList"/>
    <dgm:cxn modelId="{18954529-00E7-47BC-9888-D6D7D6D5F27D}" type="presParOf" srcId="{7FB072DD-33E8-4A19-B8DD-F273E5E2D07B}" destId="{8CC1DE1B-435B-42E9-B718-C5C40365EA1C}" srcOrd="1" destOrd="0" presId="urn:microsoft.com/office/officeart/2018/5/layout/IconCircleLabelList"/>
    <dgm:cxn modelId="{BC4308C0-7B8A-4207-A938-6734BCBEECF1}" type="presParOf" srcId="{7FB072DD-33E8-4A19-B8DD-F273E5E2D07B}" destId="{61E378EB-AF56-4B38-A8B5-52A60EF871C1}" srcOrd="2" destOrd="0" presId="urn:microsoft.com/office/officeart/2018/5/layout/IconCircleLabelList"/>
    <dgm:cxn modelId="{C8B344FA-1995-4E08-B843-2BA679C58D28}" type="presParOf" srcId="{7FB072DD-33E8-4A19-B8DD-F273E5E2D07B}" destId="{3D443C5F-4A11-4A2D-988B-202BBB34ECE5}" srcOrd="3" destOrd="0" presId="urn:microsoft.com/office/officeart/2018/5/layout/IconCircleLabelList"/>
    <dgm:cxn modelId="{98927BF3-DD0C-4D26-95DA-F767410520A9}" type="presParOf" srcId="{31FACA00-D0CF-490E-8CEC-C5849026F127}" destId="{2A21BFE5-9A59-4222-9B9E-6B23D151D391}" srcOrd="7" destOrd="0" presId="urn:microsoft.com/office/officeart/2018/5/layout/IconCircleLabelList"/>
    <dgm:cxn modelId="{E17EA4F9-5CF4-47A9-8065-58E12368B7E3}" type="presParOf" srcId="{31FACA00-D0CF-490E-8CEC-C5849026F127}" destId="{8379C10E-5BD6-4E41-A980-97723EF3ECFD}" srcOrd="8" destOrd="0" presId="urn:microsoft.com/office/officeart/2018/5/layout/IconCircleLabelList"/>
    <dgm:cxn modelId="{7D905E06-4913-44D5-B735-A114A881A13C}" type="presParOf" srcId="{8379C10E-5BD6-4E41-A980-97723EF3ECFD}" destId="{6A3D477E-82D8-452C-9A97-53FF9EE9ABD9}" srcOrd="0" destOrd="0" presId="urn:microsoft.com/office/officeart/2018/5/layout/IconCircleLabelList"/>
    <dgm:cxn modelId="{5EB2D490-7DC2-4868-B29C-6FECAF302D59}" type="presParOf" srcId="{8379C10E-5BD6-4E41-A980-97723EF3ECFD}" destId="{589896E0-7564-4D33-A7E0-F3218D1AFFF8}" srcOrd="1" destOrd="0" presId="urn:microsoft.com/office/officeart/2018/5/layout/IconCircleLabelList"/>
    <dgm:cxn modelId="{42148303-0DF1-4BD7-A9C4-2ABD7203517E}" type="presParOf" srcId="{8379C10E-5BD6-4E41-A980-97723EF3ECFD}" destId="{DF5745F6-080B-443C-8948-D17308649623}" srcOrd="2" destOrd="0" presId="urn:microsoft.com/office/officeart/2018/5/layout/IconCircleLabelList"/>
    <dgm:cxn modelId="{0136B421-B413-482C-99A7-99843F51E72E}" type="presParOf" srcId="{8379C10E-5BD6-4E41-A980-97723EF3ECFD}" destId="{5CE98B1D-3831-43C8-A075-6EBC1AEFD87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E79514-4FAF-4511-B17A-BA6C6E9C02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CECF674-3B26-44B2-B326-F224CB6533EF}">
      <dgm:prSet/>
      <dgm:spPr/>
      <dgm:t>
        <a:bodyPr/>
        <a:lstStyle/>
        <a:p>
          <a:pPr>
            <a:lnSpc>
              <a:spcPct val="100000"/>
            </a:lnSpc>
          </a:pPr>
          <a:r>
            <a:rPr lang="es-ES"/>
            <a:t>Implementación de AIOPS en el análisis de logs </a:t>
          </a:r>
          <a:endParaRPr lang="en-US"/>
        </a:p>
      </dgm:t>
    </dgm:pt>
    <dgm:pt modelId="{98036549-A92A-4FD0-924B-42AA995E8363}" type="parTrans" cxnId="{2057B025-028C-4B9B-A275-524BE4CA4136}">
      <dgm:prSet/>
      <dgm:spPr/>
      <dgm:t>
        <a:bodyPr/>
        <a:lstStyle/>
        <a:p>
          <a:endParaRPr lang="en-US"/>
        </a:p>
      </dgm:t>
    </dgm:pt>
    <dgm:pt modelId="{F18E0BB1-DB65-40E0-B7F0-DA34315D4C9B}" type="sibTrans" cxnId="{2057B025-028C-4B9B-A275-524BE4CA4136}">
      <dgm:prSet/>
      <dgm:spPr/>
      <dgm:t>
        <a:bodyPr/>
        <a:lstStyle/>
        <a:p>
          <a:endParaRPr lang="en-US"/>
        </a:p>
      </dgm:t>
    </dgm:pt>
    <dgm:pt modelId="{676027B1-DABB-48AF-841B-E26AA38C8A1A}">
      <dgm:prSet/>
      <dgm:spPr/>
      <dgm:t>
        <a:bodyPr/>
        <a:lstStyle/>
        <a:p>
          <a:pPr>
            <a:lnSpc>
              <a:spcPct val="100000"/>
            </a:lnSpc>
          </a:pPr>
          <a:r>
            <a:rPr lang="es-ES"/>
            <a:t>Implementación de certificados válidos y confiables en todos los componentes </a:t>
          </a:r>
          <a:endParaRPr lang="en-US"/>
        </a:p>
      </dgm:t>
    </dgm:pt>
    <dgm:pt modelId="{A3B2D7E2-5169-41BA-B9BB-E85F9CCF5B7B}" type="parTrans" cxnId="{3A079EF5-6A3F-44FD-8061-6D30C15A97E5}">
      <dgm:prSet/>
      <dgm:spPr/>
      <dgm:t>
        <a:bodyPr/>
        <a:lstStyle/>
        <a:p>
          <a:endParaRPr lang="en-US"/>
        </a:p>
      </dgm:t>
    </dgm:pt>
    <dgm:pt modelId="{AEC6E32E-1C97-4700-9698-E391E15AA5E4}" type="sibTrans" cxnId="{3A079EF5-6A3F-44FD-8061-6D30C15A97E5}">
      <dgm:prSet/>
      <dgm:spPr/>
      <dgm:t>
        <a:bodyPr/>
        <a:lstStyle/>
        <a:p>
          <a:endParaRPr lang="en-US"/>
        </a:p>
      </dgm:t>
    </dgm:pt>
    <dgm:pt modelId="{A904EEA5-A7A0-41D5-B3BD-DD2095A47912}" type="pres">
      <dgm:prSet presAssocID="{58E79514-4FAF-4511-B17A-BA6C6E9C025C}" presName="root" presStyleCnt="0">
        <dgm:presLayoutVars>
          <dgm:dir/>
          <dgm:resizeHandles val="exact"/>
        </dgm:presLayoutVars>
      </dgm:prSet>
      <dgm:spPr/>
    </dgm:pt>
    <dgm:pt modelId="{180807D5-1B8C-46A4-893D-C937F856F30B}" type="pres">
      <dgm:prSet presAssocID="{2CECF674-3B26-44B2-B326-F224CB6533EF}" presName="compNode" presStyleCnt="0"/>
      <dgm:spPr/>
    </dgm:pt>
    <dgm:pt modelId="{2439EE9C-886F-4BCA-8D5A-CCA59385F083}" type="pres">
      <dgm:prSet presAssocID="{2CECF674-3B26-44B2-B326-F224CB6533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D74CB895-DF56-46F6-9A67-52681DEAE683}" type="pres">
      <dgm:prSet presAssocID="{2CECF674-3B26-44B2-B326-F224CB6533EF}" presName="spaceRect" presStyleCnt="0"/>
      <dgm:spPr/>
    </dgm:pt>
    <dgm:pt modelId="{2818C40D-CA16-40E3-9762-20E49BFDCD8A}" type="pres">
      <dgm:prSet presAssocID="{2CECF674-3B26-44B2-B326-F224CB6533EF}" presName="textRect" presStyleLbl="revTx" presStyleIdx="0" presStyleCnt="2">
        <dgm:presLayoutVars>
          <dgm:chMax val="1"/>
          <dgm:chPref val="1"/>
        </dgm:presLayoutVars>
      </dgm:prSet>
      <dgm:spPr/>
    </dgm:pt>
    <dgm:pt modelId="{E45084EB-2312-4363-A3D3-F0A6602F0DC3}" type="pres">
      <dgm:prSet presAssocID="{F18E0BB1-DB65-40E0-B7F0-DA34315D4C9B}" presName="sibTrans" presStyleCnt="0"/>
      <dgm:spPr/>
    </dgm:pt>
    <dgm:pt modelId="{EEB49ADB-0F73-4C97-A429-D41FD9D519B7}" type="pres">
      <dgm:prSet presAssocID="{676027B1-DABB-48AF-841B-E26AA38C8A1A}" presName="compNode" presStyleCnt="0"/>
      <dgm:spPr/>
    </dgm:pt>
    <dgm:pt modelId="{CEA68B85-CF5B-4B58-A5DE-7B3707348B3D}" type="pres">
      <dgm:prSet presAssocID="{676027B1-DABB-48AF-841B-E26AA38C8A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inta"/>
        </a:ext>
      </dgm:extLst>
    </dgm:pt>
    <dgm:pt modelId="{4469C63F-8380-42D0-A391-86F4D1DA3EA4}" type="pres">
      <dgm:prSet presAssocID="{676027B1-DABB-48AF-841B-E26AA38C8A1A}" presName="spaceRect" presStyleCnt="0"/>
      <dgm:spPr/>
    </dgm:pt>
    <dgm:pt modelId="{C6FF70CE-68F3-4D36-A13F-680522E8869D}" type="pres">
      <dgm:prSet presAssocID="{676027B1-DABB-48AF-841B-E26AA38C8A1A}" presName="textRect" presStyleLbl="revTx" presStyleIdx="1" presStyleCnt="2">
        <dgm:presLayoutVars>
          <dgm:chMax val="1"/>
          <dgm:chPref val="1"/>
        </dgm:presLayoutVars>
      </dgm:prSet>
      <dgm:spPr/>
    </dgm:pt>
  </dgm:ptLst>
  <dgm:cxnLst>
    <dgm:cxn modelId="{662A3612-8F55-4D19-BBDB-6DFCB54DF170}" type="presOf" srcId="{2CECF674-3B26-44B2-B326-F224CB6533EF}" destId="{2818C40D-CA16-40E3-9762-20E49BFDCD8A}" srcOrd="0" destOrd="0" presId="urn:microsoft.com/office/officeart/2018/2/layout/IconLabelList"/>
    <dgm:cxn modelId="{2057B025-028C-4B9B-A275-524BE4CA4136}" srcId="{58E79514-4FAF-4511-B17A-BA6C6E9C025C}" destId="{2CECF674-3B26-44B2-B326-F224CB6533EF}" srcOrd="0" destOrd="0" parTransId="{98036549-A92A-4FD0-924B-42AA995E8363}" sibTransId="{F18E0BB1-DB65-40E0-B7F0-DA34315D4C9B}"/>
    <dgm:cxn modelId="{7E9C3767-CE06-4552-B76D-9756D31CD70F}" type="presOf" srcId="{58E79514-4FAF-4511-B17A-BA6C6E9C025C}" destId="{A904EEA5-A7A0-41D5-B3BD-DD2095A47912}" srcOrd="0" destOrd="0" presId="urn:microsoft.com/office/officeart/2018/2/layout/IconLabelList"/>
    <dgm:cxn modelId="{1AA129EE-908E-4A17-8F66-33DE11F4E1F8}" type="presOf" srcId="{676027B1-DABB-48AF-841B-E26AA38C8A1A}" destId="{C6FF70CE-68F3-4D36-A13F-680522E8869D}" srcOrd="0" destOrd="0" presId="urn:microsoft.com/office/officeart/2018/2/layout/IconLabelList"/>
    <dgm:cxn modelId="{3A079EF5-6A3F-44FD-8061-6D30C15A97E5}" srcId="{58E79514-4FAF-4511-B17A-BA6C6E9C025C}" destId="{676027B1-DABB-48AF-841B-E26AA38C8A1A}" srcOrd="1" destOrd="0" parTransId="{A3B2D7E2-5169-41BA-B9BB-E85F9CCF5B7B}" sibTransId="{AEC6E32E-1C97-4700-9698-E391E15AA5E4}"/>
    <dgm:cxn modelId="{AC774988-ABD9-41EE-8CBC-660A7397F71E}" type="presParOf" srcId="{A904EEA5-A7A0-41D5-B3BD-DD2095A47912}" destId="{180807D5-1B8C-46A4-893D-C937F856F30B}" srcOrd="0" destOrd="0" presId="urn:microsoft.com/office/officeart/2018/2/layout/IconLabelList"/>
    <dgm:cxn modelId="{136250D2-81C9-4F3A-A8C5-BE592CA9A0F8}" type="presParOf" srcId="{180807D5-1B8C-46A4-893D-C937F856F30B}" destId="{2439EE9C-886F-4BCA-8D5A-CCA59385F083}" srcOrd="0" destOrd="0" presId="urn:microsoft.com/office/officeart/2018/2/layout/IconLabelList"/>
    <dgm:cxn modelId="{A424477E-8F0E-4B0E-A2A8-C8516C286694}" type="presParOf" srcId="{180807D5-1B8C-46A4-893D-C937F856F30B}" destId="{D74CB895-DF56-46F6-9A67-52681DEAE683}" srcOrd="1" destOrd="0" presId="urn:microsoft.com/office/officeart/2018/2/layout/IconLabelList"/>
    <dgm:cxn modelId="{18B48FE8-922A-43E3-8E45-59B372EAAAEC}" type="presParOf" srcId="{180807D5-1B8C-46A4-893D-C937F856F30B}" destId="{2818C40D-CA16-40E3-9762-20E49BFDCD8A}" srcOrd="2" destOrd="0" presId="urn:microsoft.com/office/officeart/2018/2/layout/IconLabelList"/>
    <dgm:cxn modelId="{8CC9074C-4D3C-41A2-B9F0-16A9FE7FA854}" type="presParOf" srcId="{A904EEA5-A7A0-41D5-B3BD-DD2095A47912}" destId="{E45084EB-2312-4363-A3D3-F0A6602F0DC3}" srcOrd="1" destOrd="0" presId="urn:microsoft.com/office/officeart/2018/2/layout/IconLabelList"/>
    <dgm:cxn modelId="{27F12DE5-2116-4A6D-8350-E65063608800}" type="presParOf" srcId="{A904EEA5-A7A0-41D5-B3BD-DD2095A47912}" destId="{EEB49ADB-0F73-4C97-A429-D41FD9D519B7}" srcOrd="2" destOrd="0" presId="urn:microsoft.com/office/officeart/2018/2/layout/IconLabelList"/>
    <dgm:cxn modelId="{A7764CCC-2C40-4B79-9D47-ECD2D4DE8D29}" type="presParOf" srcId="{EEB49ADB-0F73-4C97-A429-D41FD9D519B7}" destId="{CEA68B85-CF5B-4B58-A5DE-7B3707348B3D}" srcOrd="0" destOrd="0" presId="urn:microsoft.com/office/officeart/2018/2/layout/IconLabelList"/>
    <dgm:cxn modelId="{FDE8FE26-2684-48EA-B544-3C448678D0A8}" type="presParOf" srcId="{EEB49ADB-0F73-4C97-A429-D41FD9D519B7}" destId="{4469C63F-8380-42D0-A391-86F4D1DA3EA4}" srcOrd="1" destOrd="0" presId="urn:microsoft.com/office/officeart/2018/2/layout/IconLabelList"/>
    <dgm:cxn modelId="{6B40B11D-7AF0-4A4F-88E0-2D24FBD85830}" type="presParOf" srcId="{EEB49ADB-0F73-4C97-A429-D41FD9D519B7}" destId="{C6FF70CE-68F3-4D36-A13F-680522E8869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820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15209" y="242654"/>
          <a:ext cx="573667" cy="57310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04085" y="820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OBJ1</a:t>
          </a:r>
          <a:r>
            <a:rPr lang="es-ES" sz="1400" kern="1200"/>
            <a:t>: Aplicar los principios DevOps en el ámbito del Internet de las cosas (IoT) a lo largo de todo el ciclo de vida del proyecto</a:t>
          </a:r>
          <a:endParaRPr lang="en-US" sz="1400" kern="1200"/>
        </a:p>
      </dsp:txBody>
      <dsp:txXfrm>
        <a:off x="1204085" y="8201"/>
        <a:ext cx="4873369" cy="1074576"/>
      </dsp:txXfrm>
    </dsp:sp>
    <dsp:sp modelId="{683B6496-65E2-48A2-B98B-AD49E5E9E7FC}">
      <dsp:nvSpPr>
        <dsp:cNvPr id="0" name=""/>
        <dsp:cNvSpPr/>
      </dsp:nvSpPr>
      <dsp:spPr>
        <a:xfrm>
          <a:off x="0" y="135142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15209" y="1585874"/>
          <a:ext cx="573667" cy="57310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04085" y="135142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OBJ2</a:t>
          </a:r>
          <a:r>
            <a:rPr lang="es-ES" sz="1400" kern="1200"/>
            <a:t>: Establecer una sólida monitorización de sistemas IoT como piedra angular del proyecto, permitiendo obtener una visión en tiempo real de los datos generados por los dispositivos. </a:t>
          </a:r>
          <a:endParaRPr lang="en-US" sz="1400" kern="1200"/>
        </a:p>
      </dsp:txBody>
      <dsp:txXfrm>
        <a:off x="1204085" y="1351421"/>
        <a:ext cx="4873369" cy="1074576"/>
      </dsp:txXfrm>
    </dsp:sp>
    <dsp:sp modelId="{CE8E015E-BFC9-489B-9292-6D1D580183CF}">
      <dsp:nvSpPr>
        <dsp:cNvPr id="0" name=""/>
        <dsp:cNvSpPr/>
      </dsp:nvSpPr>
      <dsp:spPr>
        <a:xfrm>
          <a:off x="0" y="269464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15209" y="2929095"/>
          <a:ext cx="573667" cy="57310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04085" y="269464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OBJ3</a:t>
          </a:r>
          <a:r>
            <a:rPr lang="es-ES" sz="1400" kern="1200"/>
            <a:t>: Implementar un proceso de entrega continua utilizando herramientas de Integración Continua/Despliegue Continuo (CI/CD) como Jenkins, para asegurar la eficiencia y agilidad en el despliegue de cambios y actualizaciones en los sistemas IoT</a:t>
          </a:r>
          <a:endParaRPr lang="en-US" sz="1400" kern="1200"/>
        </a:p>
      </dsp:txBody>
      <dsp:txXfrm>
        <a:off x="1204085" y="2694642"/>
        <a:ext cx="4873369" cy="1074576"/>
      </dsp:txXfrm>
    </dsp:sp>
    <dsp:sp modelId="{E373C07F-B016-4231-B842-33F921C032A5}">
      <dsp:nvSpPr>
        <dsp:cNvPr id="0" name=""/>
        <dsp:cNvSpPr/>
      </dsp:nvSpPr>
      <dsp:spPr>
        <a:xfrm>
          <a:off x="0" y="403786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15209" y="4272315"/>
          <a:ext cx="573667" cy="5731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04085" y="403786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OBJ4</a:t>
          </a:r>
          <a:r>
            <a:rPr lang="es-ES" sz="1400" kern="1200"/>
            <a:t>: Establecer una herramienta de control de versiones como GitHub, garantizando la trazabilidad y colaboración efectiva entre los equipos de desarrollo y operaciones en el desarrollo de los diferentes componentes.</a:t>
          </a:r>
          <a:endParaRPr lang="en-US" sz="1400" kern="1200"/>
        </a:p>
      </dsp:txBody>
      <dsp:txXfrm>
        <a:off x="1204085" y="4037862"/>
        <a:ext cx="4873369" cy="1074576"/>
      </dsp:txXfrm>
    </dsp:sp>
    <dsp:sp modelId="{E0F87C46-E226-4ADF-8969-06146CDBE2B8}">
      <dsp:nvSpPr>
        <dsp:cNvPr id="0" name=""/>
        <dsp:cNvSpPr/>
      </dsp:nvSpPr>
      <dsp:spPr>
        <a:xfrm>
          <a:off x="0" y="5381083"/>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15209" y="5615536"/>
          <a:ext cx="573667" cy="5731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04085" y="5381083"/>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OBJ5</a:t>
          </a:r>
          <a:r>
            <a:rPr lang="es-ES" sz="1400" kern="1200"/>
            <a:t>: Aplicar el enfoque de Infraestructura como Código (IaC) en el entorno de desarrollo mediante el uso de Vagrant, facilitando la reproducibilidad, evolución y mantenimiento del entorno de desarrollo de manera consistente y portátil.</a:t>
          </a:r>
          <a:endParaRPr lang="en-US" sz="1400" kern="1200"/>
        </a:p>
      </dsp:txBody>
      <dsp:txXfrm>
        <a:off x="1204085" y="5381083"/>
        <a:ext cx="4873369" cy="10745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820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15209" y="242654"/>
          <a:ext cx="573667" cy="57310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04085" y="820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OBJ6: </a:t>
          </a:r>
          <a:r>
            <a:rPr lang="es-ES" sz="1400" b="0" kern="1200"/>
            <a:t>Implementar una solución de monitorización utilizando el </a:t>
          </a:r>
          <a:r>
            <a:rPr lang="es-ES" sz="1400" b="0" kern="1200" err="1"/>
            <a:t>stack</a:t>
          </a:r>
          <a:r>
            <a:rPr lang="es-ES" sz="1400" b="0" kern="1200"/>
            <a:t> ELK (</a:t>
          </a:r>
          <a:r>
            <a:rPr lang="es-ES" sz="1400" b="0" kern="1200" err="1"/>
            <a:t>Elasticsearch</a:t>
          </a:r>
          <a:r>
            <a:rPr lang="es-ES" sz="1400" b="0" kern="1200"/>
            <a:t>, </a:t>
          </a:r>
          <a:r>
            <a:rPr lang="es-ES" sz="1400" b="0" kern="1200" err="1"/>
            <a:t>Logstash</a:t>
          </a:r>
          <a:r>
            <a:rPr lang="es-ES" sz="1400" b="0" kern="1200"/>
            <a:t> y </a:t>
          </a:r>
          <a:r>
            <a:rPr lang="es-ES" sz="1400" b="0" kern="1200" err="1"/>
            <a:t>Kibana</a:t>
          </a:r>
          <a:r>
            <a:rPr lang="es-ES" sz="1400" b="0" kern="1200"/>
            <a:t>), permitiendo recopilar, analizar y visualizar los registros de los sistemas IoT, facilitando la detección temprana de decisiones informadas.</a:t>
          </a:r>
          <a:endParaRPr lang="en-US" sz="1400" b="0" kern="1200"/>
        </a:p>
      </dsp:txBody>
      <dsp:txXfrm>
        <a:off x="1204085" y="8201"/>
        <a:ext cx="4873369" cy="1074576"/>
      </dsp:txXfrm>
    </dsp:sp>
    <dsp:sp modelId="{683B6496-65E2-48A2-B98B-AD49E5E9E7FC}">
      <dsp:nvSpPr>
        <dsp:cNvPr id="0" name=""/>
        <dsp:cNvSpPr/>
      </dsp:nvSpPr>
      <dsp:spPr>
        <a:xfrm>
          <a:off x="0" y="1351421"/>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15209" y="1585874"/>
          <a:ext cx="573667" cy="5731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04085" y="1351421"/>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OBJ7</a:t>
          </a:r>
          <a:r>
            <a:rPr lang="es-ES" sz="1400" kern="1200"/>
            <a:t>: Diseñar una arquitectura de solución que sea escalable y resiliente, teniendo la posibilidad de tener alta disponibilidad en los componentes clave, de forma que se pueda escalar ante picos de carga y haya múltiples nodos para que no se sufra indisponibilidad ante errores</a:t>
          </a:r>
          <a:endParaRPr lang="en-US" sz="1400" kern="1200"/>
        </a:p>
      </dsp:txBody>
      <dsp:txXfrm>
        <a:off x="1204085" y="1351421"/>
        <a:ext cx="4873369" cy="1074576"/>
      </dsp:txXfrm>
    </dsp:sp>
    <dsp:sp modelId="{CE8E015E-BFC9-489B-9292-6D1D580183CF}">
      <dsp:nvSpPr>
        <dsp:cNvPr id="0" name=""/>
        <dsp:cNvSpPr/>
      </dsp:nvSpPr>
      <dsp:spPr>
        <a:xfrm>
          <a:off x="0" y="269464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15209" y="2929095"/>
          <a:ext cx="573667" cy="5731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04085" y="269464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OBJ8</a:t>
          </a:r>
          <a:r>
            <a:rPr lang="es-ES" sz="1400" kern="1200"/>
            <a:t>: Implementar prácticas de seguridad sólidas en el desarrollo y operación de los sistemas IoT, garantizando la protección de los datos y la privacidad de los usuarios, así como la integridad y confidencialidad de la información transmitida</a:t>
          </a:r>
          <a:endParaRPr lang="en-US" sz="1400" kern="1200"/>
        </a:p>
      </dsp:txBody>
      <dsp:txXfrm>
        <a:off x="1204085" y="2694642"/>
        <a:ext cx="4873369" cy="1074576"/>
      </dsp:txXfrm>
    </dsp:sp>
    <dsp:sp modelId="{E373C07F-B016-4231-B842-33F921C032A5}">
      <dsp:nvSpPr>
        <dsp:cNvPr id="0" name=""/>
        <dsp:cNvSpPr/>
      </dsp:nvSpPr>
      <dsp:spPr>
        <a:xfrm>
          <a:off x="0" y="4037862"/>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15209" y="4272315"/>
          <a:ext cx="573667" cy="5731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04085" y="4037862"/>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622300">
            <a:lnSpc>
              <a:spcPct val="100000"/>
            </a:lnSpc>
            <a:spcBef>
              <a:spcPct val="0"/>
            </a:spcBef>
            <a:spcAft>
              <a:spcPct val="35000"/>
            </a:spcAft>
            <a:buNone/>
          </a:pPr>
          <a:r>
            <a:rPr lang="es-ES" sz="1400" b="1" kern="1200"/>
            <a:t>OBJ9</a:t>
          </a:r>
          <a:r>
            <a:rPr lang="es-ES" sz="1400" kern="1200"/>
            <a:t>: Establecer procesos y herramientas de automatización para la gestión de infraestructuras y despliegue de sistemas IoT, permitiendo la creación, configuración y actualización eficiente de los recursos necesarios, reduciendo el tiempo y los errores asociados a las tareas manuales.</a:t>
          </a:r>
          <a:endParaRPr lang="en-US" sz="1400" kern="1200"/>
        </a:p>
      </dsp:txBody>
      <dsp:txXfrm>
        <a:off x="1204085" y="4037862"/>
        <a:ext cx="4873369" cy="1074576"/>
      </dsp:txXfrm>
    </dsp:sp>
    <dsp:sp modelId="{E0F87C46-E226-4ADF-8969-06146CDBE2B8}">
      <dsp:nvSpPr>
        <dsp:cNvPr id="0" name=""/>
        <dsp:cNvSpPr/>
      </dsp:nvSpPr>
      <dsp:spPr>
        <a:xfrm>
          <a:off x="0" y="5381083"/>
          <a:ext cx="6095999" cy="10420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15209" y="5615536"/>
          <a:ext cx="573667" cy="5731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04085" y="5381083"/>
          <a:ext cx="4873369" cy="1074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26" tIns="113726" rIns="113726" bIns="113726" numCol="1" spcCol="1270" anchor="ctr" anchorCtr="0">
          <a:noAutofit/>
        </a:bodyPr>
        <a:lstStyle/>
        <a:p>
          <a:pPr marL="0" lvl="0" indent="0" algn="l" defTabSz="533400">
            <a:lnSpc>
              <a:spcPct val="100000"/>
            </a:lnSpc>
            <a:spcBef>
              <a:spcPct val="0"/>
            </a:spcBef>
            <a:spcAft>
              <a:spcPct val="35000"/>
            </a:spcAft>
            <a:buNone/>
          </a:pPr>
          <a:r>
            <a:rPr lang="es-ES" sz="1200" b="1" kern="1200"/>
            <a:t>OBJ10</a:t>
          </a:r>
          <a:r>
            <a:rPr lang="es-ES" sz="1200" kern="1200"/>
            <a:t>: Promover la documentación exhaustiva y actualizada de los procesos, configuraciones y decisiones tomadas durante el desarrollo y operación de los sistemas IoT, facilitando la comprensión y el mantenimiento de estos a lo largo del tiempo así como el intercambio de conocimientos entre los miembros del equipo y futuros usuarios o administradores del sistema.</a:t>
          </a:r>
          <a:endParaRPr lang="en-US" sz="1200" kern="1200"/>
        </a:p>
      </dsp:txBody>
      <dsp:txXfrm>
        <a:off x="1204085" y="5381083"/>
        <a:ext cx="4873369" cy="10745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A5F26-9101-462D-AFC0-B1494EFB5FED}">
      <dsp:nvSpPr>
        <dsp:cNvPr id="0" name=""/>
        <dsp:cNvSpPr/>
      </dsp:nvSpPr>
      <dsp:spPr>
        <a:xfrm>
          <a:off x="9196471" y="2333871"/>
          <a:ext cx="91440" cy="434397"/>
        </a:xfrm>
        <a:custGeom>
          <a:avLst/>
          <a:gdLst/>
          <a:ahLst/>
          <a:cxnLst/>
          <a:rect l="0" t="0" r="0" b="0"/>
          <a:pathLst>
            <a:path>
              <a:moveTo>
                <a:pt x="45720" y="0"/>
              </a:moveTo>
              <a:lnTo>
                <a:pt x="45720" y="296029"/>
              </a:lnTo>
              <a:lnTo>
                <a:pt x="47024" y="296029"/>
              </a:lnTo>
              <a:lnTo>
                <a:pt x="47024"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25D4B-776F-4FDA-A8E9-8D741F0E8AF2}">
      <dsp:nvSpPr>
        <dsp:cNvPr id="0" name=""/>
        <dsp:cNvSpPr/>
      </dsp:nvSpPr>
      <dsp:spPr>
        <a:xfrm>
          <a:off x="7417947" y="2333871"/>
          <a:ext cx="1824243" cy="434397"/>
        </a:xfrm>
        <a:custGeom>
          <a:avLst/>
          <a:gdLst/>
          <a:ahLst/>
          <a:cxnLst/>
          <a:rect l="0" t="0" r="0" b="0"/>
          <a:pathLst>
            <a:path>
              <a:moveTo>
                <a:pt x="1824243" y="0"/>
              </a:moveTo>
              <a:lnTo>
                <a:pt x="1824243"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3754C0-F853-4B92-B7AB-282206C2C838}">
      <dsp:nvSpPr>
        <dsp:cNvPr id="0" name=""/>
        <dsp:cNvSpPr/>
      </dsp:nvSpPr>
      <dsp:spPr>
        <a:xfrm>
          <a:off x="5592399" y="2333871"/>
          <a:ext cx="3649791" cy="434397"/>
        </a:xfrm>
        <a:custGeom>
          <a:avLst/>
          <a:gdLst/>
          <a:ahLst/>
          <a:cxnLst/>
          <a:rect l="0" t="0" r="0" b="0"/>
          <a:pathLst>
            <a:path>
              <a:moveTo>
                <a:pt x="3649791" y="0"/>
              </a:moveTo>
              <a:lnTo>
                <a:pt x="3649791"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75A0A-15D5-452D-878F-9A3350729775}">
      <dsp:nvSpPr>
        <dsp:cNvPr id="0" name=""/>
        <dsp:cNvSpPr/>
      </dsp:nvSpPr>
      <dsp:spPr>
        <a:xfrm>
          <a:off x="3766851" y="2333871"/>
          <a:ext cx="5475339" cy="434397"/>
        </a:xfrm>
        <a:custGeom>
          <a:avLst/>
          <a:gdLst/>
          <a:ahLst/>
          <a:cxnLst/>
          <a:rect l="0" t="0" r="0" b="0"/>
          <a:pathLst>
            <a:path>
              <a:moveTo>
                <a:pt x="5475339" y="0"/>
              </a:moveTo>
              <a:lnTo>
                <a:pt x="5475339"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3C2B90-3319-4634-B88D-EFB80E1BCE78}">
      <dsp:nvSpPr>
        <dsp:cNvPr id="0" name=""/>
        <dsp:cNvSpPr/>
      </dsp:nvSpPr>
      <dsp:spPr>
        <a:xfrm>
          <a:off x="7416643" y="951018"/>
          <a:ext cx="1825548" cy="434397"/>
        </a:xfrm>
        <a:custGeom>
          <a:avLst/>
          <a:gdLst/>
          <a:ahLst/>
          <a:cxnLst/>
          <a:rect l="0" t="0" r="0" b="0"/>
          <a:pathLst>
            <a:path>
              <a:moveTo>
                <a:pt x="0" y="0"/>
              </a:moveTo>
              <a:lnTo>
                <a:pt x="0" y="296029"/>
              </a:lnTo>
              <a:lnTo>
                <a:pt x="1825548" y="296029"/>
              </a:lnTo>
              <a:lnTo>
                <a:pt x="1825548"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3720-9927-409B-BE27-1C73BF2BB57F}">
      <dsp:nvSpPr>
        <dsp:cNvPr id="0" name=""/>
        <dsp:cNvSpPr/>
      </dsp:nvSpPr>
      <dsp:spPr>
        <a:xfrm>
          <a:off x="7370923" y="951018"/>
          <a:ext cx="91440" cy="434397"/>
        </a:xfrm>
        <a:custGeom>
          <a:avLst/>
          <a:gdLst/>
          <a:ahLst/>
          <a:cxnLst/>
          <a:rect l="0" t="0" r="0" b="0"/>
          <a:pathLst>
            <a:path>
              <a:moveTo>
                <a:pt x="45720" y="0"/>
              </a:moveTo>
              <a:lnTo>
                <a:pt x="45720"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469FB-3809-4C1F-8BAC-19551F0D8C02}">
      <dsp:nvSpPr>
        <dsp:cNvPr id="0" name=""/>
        <dsp:cNvSpPr/>
      </dsp:nvSpPr>
      <dsp:spPr>
        <a:xfrm>
          <a:off x="5591095" y="951018"/>
          <a:ext cx="1825548" cy="434397"/>
        </a:xfrm>
        <a:custGeom>
          <a:avLst/>
          <a:gdLst/>
          <a:ahLst/>
          <a:cxnLst/>
          <a:rect l="0" t="0" r="0" b="0"/>
          <a:pathLst>
            <a:path>
              <a:moveTo>
                <a:pt x="1825548" y="0"/>
              </a:moveTo>
              <a:lnTo>
                <a:pt x="1825548" y="296029"/>
              </a:lnTo>
              <a:lnTo>
                <a:pt x="0" y="296029"/>
              </a:lnTo>
              <a:lnTo>
                <a:pt x="0"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F8DFFA-AF55-42C2-92A1-47CAA3C2FE18}">
      <dsp:nvSpPr>
        <dsp:cNvPr id="0" name=""/>
        <dsp:cNvSpPr/>
      </dsp:nvSpPr>
      <dsp:spPr>
        <a:xfrm>
          <a:off x="1228724"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A04D-9589-4A96-BE93-6AE0E07A60FA}">
      <dsp:nvSpPr>
        <dsp:cNvPr id="0" name=""/>
        <dsp:cNvSpPr/>
      </dsp:nvSpPr>
      <dsp:spPr>
        <a:xfrm>
          <a:off x="1394683"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dirty="0"/>
            <a:t>Plataforma de Integración y Entrega Continua</a:t>
          </a:r>
          <a:endParaRPr lang="en-US" sz="1300" kern="1200" dirty="0"/>
        </a:p>
      </dsp:txBody>
      <dsp:txXfrm>
        <a:off x="1422462" y="188003"/>
        <a:ext cx="1438072" cy="892897"/>
      </dsp:txXfrm>
    </dsp:sp>
    <dsp:sp modelId="{3E12B8D3-E34A-405B-A74B-084D067BF5C0}">
      <dsp:nvSpPr>
        <dsp:cNvPr id="0" name=""/>
        <dsp:cNvSpPr/>
      </dsp:nvSpPr>
      <dsp:spPr>
        <a:xfrm>
          <a:off x="6669828"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3222D-9F68-487E-8EFB-B72111D653CD}">
      <dsp:nvSpPr>
        <dsp:cNvPr id="0" name=""/>
        <dsp:cNvSpPr/>
      </dsp:nvSpPr>
      <dsp:spPr>
        <a:xfrm>
          <a:off x="6835787"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a:t>Entorno de desarrollo</a:t>
          </a:r>
          <a:endParaRPr lang="en-US" sz="1300" kern="1200"/>
        </a:p>
      </dsp:txBody>
      <dsp:txXfrm>
        <a:off x="6863566" y="188003"/>
        <a:ext cx="1438072" cy="892897"/>
      </dsp:txXfrm>
    </dsp:sp>
    <dsp:sp modelId="{1DE3860F-63D5-4A2A-9CF5-C7E90974FE74}">
      <dsp:nvSpPr>
        <dsp:cNvPr id="0" name=""/>
        <dsp:cNvSpPr/>
      </dsp:nvSpPr>
      <dsp:spPr>
        <a:xfrm>
          <a:off x="4844280"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56DF8-BA37-424C-9358-49843AEC47F4}">
      <dsp:nvSpPr>
        <dsp:cNvPr id="0" name=""/>
        <dsp:cNvSpPr/>
      </dsp:nvSpPr>
      <dsp:spPr>
        <a:xfrm>
          <a:off x="5010239"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orquestación de contenedores</a:t>
          </a:r>
          <a:endParaRPr lang="en-US" sz="1300" b="1" kern="1200"/>
        </a:p>
      </dsp:txBody>
      <dsp:txXfrm>
        <a:off x="5038018" y="1570855"/>
        <a:ext cx="1438072" cy="892897"/>
      </dsp:txXfrm>
    </dsp:sp>
    <dsp:sp modelId="{80741CAE-1CBD-49CE-A0F2-E0E80CBEAE65}">
      <dsp:nvSpPr>
        <dsp:cNvPr id="0" name=""/>
        <dsp:cNvSpPr/>
      </dsp:nvSpPr>
      <dsp:spPr>
        <a:xfrm>
          <a:off x="6669828"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E0FE8D-254F-43B6-A6C5-39F6E62B5142}">
      <dsp:nvSpPr>
        <dsp:cNvPr id="0" name=""/>
        <dsp:cNvSpPr/>
      </dsp:nvSpPr>
      <dsp:spPr>
        <a:xfrm>
          <a:off x="6835787"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Sistema de mensajería basado en colas con protocolo MQTT</a:t>
          </a:r>
          <a:endParaRPr lang="en-US" sz="1300" b="1" kern="1200"/>
        </a:p>
      </dsp:txBody>
      <dsp:txXfrm>
        <a:off x="6863566" y="1570855"/>
        <a:ext cx="1438072" cy="892897"/>
      </dsp:txXfrm>
    </dsp:sp>
    <dsp:sp modelId="{A1B9882E-EC2B-4F5B-B2F2-2F6A14E9E455}">
      <dsp:nvSpPr>
        <dsp:cNvPr id="0" name=""/>
        <dsp:cNvSpPr/>
      </dsp:nvSpPr>
      <dsp:spPr>
        <a:xfrm>
          <a:off x="8495376"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EDFD1-5838-4CE2-A584-874B0B12BFD5}">
      <dsp:nvSpPr>
        <dsp:cNvPr id="0" name=""/>
        <dsp:cNvSpPr/>
      </dsp:nvSpPr>
      <dsp:spPr>
        <a:xfrm>
          <a:off x="8661335"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Monitorización Continua</a:t>
          </a:r>
          <a:endParaRPr lang="en-US" sz="1300" b="1" kern="1200"/>
        </a:p>
      </dsp:txBody>
      <dsp:txXfrm>
        <a:off x="8689114" y="1570855"/>
        <a:ext cx="1438072" cy="892897"/>
      </dsp:txXfrm>
    </dsp:sp>
    <dsp:sp modelId="{CCEE7C60-CF7C-4CF9-8F05-2581EBF97BA7}">
      <dsp:nvSpPr>
        <dsp:cNvPr id="0" name=""/>
        <dsp:cNvSpPr/>
      </dsp:nvSpPr>
      <dsp:spPr>
        <a:xfrm>
          <a:off x="3020036"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3F705-C57E-40DE-A034-5D51F47BEEE4}">
      <dsp:nvSpPr>
        <dsp:cNvPr id="0" name=""/>
        <dsp:cNvSpPr/>
      </dsp:nvSpPr>
      <dsp:spPr>
        <a:xfrm>
          <a:off x="3185995"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Agente ligero de recolección de eventos</a:t>
          </a:r>
          <a:endParaRPr lang="en-US" sz="1300" kern="1200"/>
        </a:p>
      </dsp:txBody>
      <dsp:txXfrm>
        <a:off x="3213774" y="2953708"/>
        <a:ext cx="1438072" cy="892897"/>
      </dsp:txXfrm>
    </dsp:sp>
    <dsp:sp modelId="{92ADB105-378A-4D2C-9F92-E89631B06690}">
      <dsp:nvSpPr>
        <dsp:cNvPr id="0" name=""/>
        <dsp:cNvSpPr/>
      </dsp:nvSpPr>
      <dsp:spPr>
        <a:xfrm>
          <a:off x="4845584"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05EC03-B3B4-4EB4-A90A-95C873301899}">
      <dsp:nvSpPr>
        <dsp:cNvPr id="0" name=""/>
        <dsp:cNvSpPr/>
      </dsp:nvSpPr>
      <dsp:spPr>
        <a:xfrm>
          <a:off x="5011543"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procesamiento e ingesta de eventos</a:t>
          </a:r>
          <a:endParaRPr lang="en-US" sz="1300" kern="1200"/>
        </a:p>
      </dsp:txBody>
      <dsp:txXfrm>
        <a:off x="5039322" y="2953708"/>
        <a:ext cx="1438072" cy="892897"/>
      </dsp:txXfrm>
    </dsp:sp>
    <dsp:sp modelId="{F045BBB6-B73F-4E32-8EB8-1CBDFC15836F}">
      <dsp:nvSpPr>
        <dsp:cNvPr id="0" name=""/>
        <dsp:cNvSpPr/>
      </dsp:nvSpPr>
      <dsp:spPr>
        <a:xfrm>
          <a:off x="6671132"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3D109-1CAA-4B34-8CC7-EEABFF0F601D}">
      <dsp:nvSpPr>
        <dsp:cNvPr id="0" name=""/>
        <dsp:cNvSpPr/>
      </dsp:nvSpPr>
      <dsp:spPr>
        <a:xfrm>
          <a:off x="6837091"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indexación de logs</a:t>
          </a:r>
          <a:endParaRPr lang="en-US" sz="1300" kern="1200"/>
        </a:p>
      </dsp:txBody>
      <dsp:txXfrm>
        <a:off x="6864870" y="2953708"/>
        <a:ext cx="1438072" cy="892897"/>
      </dsp:txXfrm>
    </dsp:sp>
    <dsp:sp modelId="{B6B609DC-F7A9-4BBD-992B-C4B633DC6337}">
      <dsp:nvSpPr>
        <dsp:cNvPr id="0" name=""/>
        <dsp:cNvSpPr/>
      </dsp:nvSpPr>
      <dsp:spPr>
        <a:xfrm>
          <a:off x="8496680"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B93215-E561-4AEB-83F0-7A7D414601B2}">
      <dsp:nvSpPr>
        <dsp:cNvPr id="0" name=""/>
        <dsp:cNvSpPr/>
      </dsp:nvSpPr>
      <dsp:spPr>
        <a:xfrm>
          <a:off x="8662639"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visualización de datos</a:t>
          </a:r>
          <a:endParaRPr lang="en-US" sz="1300" kern="1200"/>
        </a:p>
      </dsp:txBody>
      <dsp:txXfrm>
        <a:off x="8690418" y="2953708"/>
        <a:ext cx="1438072" cy="892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DB6A6-1E64-41FC-A721-9FF8F3814063}">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D3EB5-5D7B-489A-BEF0-BB4EE82126C8}">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A94535-0159-4D83-901A-B3DAD1C4197D}">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Implantación exitosa de cultura DevOps</a:t>
          </a:r>
          <a:endParaRPr lang="en-US" sz="1200" kern="1200"/>
        </a:p>
      </dsp:txBody>
      <dsp:txXfrm>
        <a:off x="127800" y="2535669"/>
        <a:ext cx="1800000" cy="720000"/>
      </dsp:txXfrm>
    </dsp:sp>
    <dsp:sp modelId="{0F1003B1-CC83-4327-B202-2664A299B4B8}">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D6B7E-0286-4B28-ACB6-7DCE3A11D441}">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F33E60-B3A7-4A55-873B-48997C3846E5}">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dispositivos más rápido y eficiente que de forma manual </a:t>
          </a:r>
          <a:endParaRPr lang="en-US" sz="1200" kern="1200"/>
        </a:p>
      </dsp:txBody>
      <dsp:txXfrm>
        <a:off x="2242800" y="2535669"/>
        <a:ext cx="1800000" cy="720000"/>
      </dsp:txXfrm>
    </dsp:sp>
    <dsp:sp modelId="{053A9532-0296-4B25-9F9B-84CDDBA5F29C}">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AD95C-D63A-44AC-820B-595A21D96D33}">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2246F-9143-4880-AA37-B743D9588B03}">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Infraestructura portátil y rápido</a:t>
          </a:r>
          <a:endParaRPr lang="en-US" sz="1200" kern="1200"/>
        </a:p>
      </dsp:txBody>
      <dsp:txXfrm>
        <a:off x="4357800" y="2535669"/>
        <a:ext cx="1800000" cy="720000"/>
      </dsp:txXfrm>
    </dsp:sp>
    <dsp:sp modelId="{72158F06-FEE1-4418-98C3-664618B77ED8}">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1DE1B-435B-42E9-B718-C5C40365EA1C}">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443C5F-4A11-4A2D-988B-202BBB34ECE5}">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 los dispositivos en Kibana</a:t>
          </a:r>
          <a:endParaRPr lang="en-US" sz="1200" kern="1200"/>
        </a:p>
      </dsp:txBody>
      <dsp:txXfrm>
        <a:off x="6472800" y="2535669"/>
        <a:ext cx="1800000" cy="720000"/>
      </dsp:txXfrm>
    </dsp:sp>
    <dsp:sp modelId="{6A3D477E-82D8-452C-9A97-53FF9EE9ABD9}">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896E0-7564-4D33-A7E0-F3218D1AFFF8}">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98B1D-3831-43C8-A075-6EBC1AEFD878}">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del cluster de K3S </a:t>
          </a:r>
          <a:endParaRPr lang="en-US" sz="1200" kern="1200"/>
        </a:p>
      </dsp:txBody>
      <dsp:txXfrm>
        <a:off x="8587800" y="2535669"/>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9EE9C-886F-4BCA-8D5A-CCA59385F08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8C40D-CA16-40E3-9762-20E49BFDCD8A}">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AIOPS en el análisis de logs </a:t>
          </a:r>
          <a:endParaRPr lang="en-US" sz="2100" kern="1200"/>
        </a:p>
      </dsp:txBody>
      <dsp:txXfrm>
        <a:off x="559800" y="3022743"/>
        <a:ext cx="4320000" cy="720000"/>
      </dsp:txXfrm>
    </dsp:sp>
    <dsp:sp modelId="{CEA68B85-CF5B-4B58-A5DE-7B3707348B3D}">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FF70CE-68F3-4D36-A13F-680522E8869D}">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certificados válidos y confiables en todos los componentes </a:t>
          </a:r>
          <a:endParaRPr lang="en-US" sz="2100" kern="1200"/>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B36D-0549-4F87-B418-59A609DD42A0}" type="datetimeFigureOut">
              <a:rPr lang="es-ES" smtClean="0"/>
              <a:t>18/07/2023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5CAA5-1AFC-4AC0-AD18-DF0FCF286167}" type="slidenum">
              <a:rPr lang="es-ES" smtClean="0"/>
              <a:t>‹Nº›</a:t>
            </a:fld>
            <a:endParaRPr lang="es-ES"/>
          </a:p>
        </p:txBody>
      </p:sp>
    </p:spTree>
    <p:extLst>
      <p:ext uri="{BB962C8B-B14F-4D97-AF65-F5344CB8AC3E}">
        <p14:creationId xmlns:p14="http://schemas.microsoft.com/office/powerpoint/2010/main" val="2987798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Describir el </a:t>
            </a:r>
            <a:r>
              <a:rPr lang="es-ES" dirty="0" err="1"/>
              <a:t>indice</a:t>
            </a: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2</a:t>
            </a:fld>
            <a:endParaRPr lang="es-ES"/>
          </a:p>
        </p:txBody>
      </p:sp>
    </p:spTree>
    <p:extLst>
      <p:ext uri="{BB962C8B-B14F-4D97-AF65-F5344CB8AC3E}">
        <p14:creationId xmlns:p14="http://schemas.microsoft.com/office/powerpoint/2010/main" val="273123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14</a:t>
            </a:fld>
            <a:endParaRPr lang="es-ES"/>
          </a:p>
        </p:txBody>
      </p:sp>
    </p:spTree>
    <p:extLst>
      <p:ext uri="{BB962C8B-B14F-4D97-AF65-F5344CB8AC3E}">
        <p14:creationId xmlns:p14="http://schemas.microsoft.com/office/powerpoint/2010/main" val="62987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Los principios culturales clave de DevOps como se conoce en la actualidad son:</a:t>
            </a:r>
          </a:p>
          <a:p>
            <a:pPr marL="628650" lvl="1" indent="-171450">
              <a:buFont typeface="Arial" panose="020B0604020202020204" pitchFamily="34" charset="0"/>
              <a:buChar char="•"/>
            </a:pPr>
            <a:r>
              <a:rPr lang="es-ES" b="0" i="0" dirty="0">
                <a:solidFill>
                  <a:srgbClr val="D1D5DB"/>
                </a:solidFill>
                <a:effectLst/>
                <a:latin typeface="Söhne"/>
              </a:rPr>
              <a:t>Colaboración y trabajo en equipo</a:t>
            </a:r>
          </a:p>
          <a:p>
            <a:pPr marL="628650" lvl="1" indent="-171450">
              <a:buFont typeface="Arial" panose="020B0604020202020204" pitchFamily="34" charset="0"/>
              <a:buChar char="•"/>
            </a:pPr>
            <a:r>
              <a:rPr lang="es-ES" b="0" i="0" dirty="0">
                <a:solidFill>
                  <a:srgbClr val="D1D5DB"/>
                </a:solidFill>
                <a:effectLst/>
                <a:latin typeface="Söhne"/>
              </a:rPr>
              <a:t>Comunicación abierta y transparente</a:t>
            </a:r>
          </a:p>
          <a:p>
            <a:pPr marL="628650" lvl="1" indent="-171450">
              <a:buFont typeface="Arial" panose="020B0604020202020204" pitchFamily="34" charset="0"/>
              <a:buChar char="•"/>
            </a:pPr>
            <a:r>
              <a:rPr lang="es-ES" b="0" i="0" dirty="0">
                <a:solidFill>
                  <a:srgbClr val="D1D5DB"/>
                </a:solidFill>
                <a:effectLst/>
                <a:latin typeface="Söhne"/>
              </a:rPr>
              <a:t>Confianza y respeto mutuos entre equipos</a:t>
            </a:r>
          </a:p>
          <a:p>
            <a:pPr marL="628650" lvl="1" indent="-171450">
              <a:buFont typeface="Arial" panose="020B0604020202020204" pitchFamily="34" charset="0"/>
              <a:buChar char="•"/>
            </a:pPr>
            <a:r>
              <a:rPr lang="es-ES" b="0" i="0" dirty="0">
                <a:solidFill>
                  <a:srgbClr val="D1D5DB"/>
                </a:solidFill>
                <a:effectLst/>
                <a:latin typeface="Söhne"/>
              </a:rPr>
              <a:t>Formación de equipos multidisciplinares</a:t>
            </a:r>
          </a:p>
          <a:p>
            <a:pPr marL="628650" lvl="1" indent="-171450">
              <a:buFont typeface="Arial" panose="020B0604020202020204" pitchFamily="34" charset="0"/>
              <a:buChar char="•"/>
            </a:pPr>
            <a:r>
              <a:rPr lang="es-ES" b="0" i="0" dirty="0">
                <a:solidFill>
                  <a:srgbClr val="D1D5DB"/>
                </a:solidFill>
                <a:effectLst/>
                <a:latin typeface="Söhne"/>
              </a:rPr>
              <a:t>Aprendizaje y mejora continua</a:t>
            </a:r>
          </a:p>
          <a:p>
            <a:pPr marL="628650" lvl="1" indent="-171450">
              <a:buFont typeface="Arial" panose="020B0604020202020204" pitchFamily="34" charset="0"/>
              <a:buChar char="•"/>
            </a:pPr>
            <a:r>
              <a:rPr lang="es-ES" b="0" i="0" dirty="0">
                <a:solidFill>
                  <a:srgbClr val="D1D5DB"/>
                </a:solidFill>
                <a:effectLst/>
                <a:latin typeface="Söhne"/>
              </a:rPr>
              <a:t>Enfoque en el valor del negocio</a:t>
            </a:r>
          </a:p>
          <a:p>
            <a:r>
              <a:rPr lang="es-ES" dirty="0"/>
              <a:t>Y de cara a poder poner en práctica todos estos principios culturales en el entorno de Internet de las cosas y otros similares se debe tener en cuenta que nos apoyaremos en algunos conceptos y herramientas que posibilitaran su aplicación exitosa:</a:t>
            </a:r>
          </a:p>
          <a:p>
            <a:pPr marL="628650" lvl="1" indent="-171450">
              <a:buFont typeface="Arial" panose="020B0604020202020204" pitchFamily="34" charset="0"/>
              <a:buChar char="•"/>
            </a:pPr>
            <a:r>
              <a:rPr lang="es-ES" dirty="0"/>
              <a:t>Automatización: Es uno de los pilares clave para la aplicación exitosa de la cultura DevOps, no solo con la automatización como resultado de un proceso tradicional de optimización de las operaciones si no también la automatización de los procesos de las áreas de desarrollo, ingeniería y operaciones.</a:t>
            </a:r>
          </a:p>
          <a:p>
            <a:pPr marL="628650" lvl="1" indent="-171450">
              <a:buFont typeface="Arial" panose="020B0604020202020204" pitchFamily="34" charset="0"/>
              <a:buChar char="•"/>
            </a:pPr>
            <a:r>
              <a:rPr lang="es-ES" dirty="0"/>
              <a:t>Monitorización: Aplicada durante todo el proceso de entrega y sobre los elementos y aplicaciones en producción, permite aplicar la mejora continua con mayor facilidad al posibilitar la toma de decisiones informadas, la detección de errores y anomalías, etc. En IoT es especialmente interesante la monitorización al dotar de capacidades para visualizar información en un único punto de una red de dispositivos muy heterogénea y que de otra manera resultaría compleja al ir dispositivo a dispositivo.</a:t>
            </a:r>
          </a:p>
          <a:p>
            <a:pPr marL="628650" lvl="1" indent="-171450">
              <a:buFont typeface="Arial" panose="020B0604020202020204" pitchFamily="34" charset="0"/>
              <a:buChar char="•"/>
            </a:pPr>
            <a:r>
              <a:rPr lang="es-ES" dirty="0"/>
              <a:t>Integración Continua: Apoyada en herramientas de control de versiones, como Git o </a:t>
            </a:r>
            <a:r>
              <a:rPr lang="es-ES" dirty="0" err="1"/>
              <a:t>Github</a:t>
            </a:r>
            <a:r>
              <a:rPr lang="es-ES" dirty="0"/>
              <a:t>, </a:t>
            </a:r>
            <a:r>
              <a:rPr lang="es-ES" b="0" i="0" dirty="0">
                <a:solidFill>
                  <a:srgbClr val="D1D5DB"/>
                </a:solidFill>
                <a:effectLst/>
                <a:latin typeface="Söhne"/>
              </a:rPr>
              <a:t>es una práctica clave en el desarrollo de software dentro del enfoque DevOps. Consiste en aplicar los cambios en el repositorio compartido y verificar automáticamente mediante pruebas de forma regular y frecuente.</a:t>
            </a:r>
          </a:p>
          <a:p>
            <a:pPr marL="628650" lvl="1" indent="-171450">
              <a:buFont typeface="Arial" panose="020B0604020202020204" pitchFamily="34" charset="0"/>
              <a:buChar char="•"/>
            </a:pPr>
            <a:r>
              <a:rPr lang="es-ES" dirty="0"/>
              <a:t>Entrega continua: es básicamente ir un paso más allá de la integración continua y centrar los esfuerzos en realizar la entrega de nuevas funcionalidades de forma automática y confiable, directamente sobre los entornos necesarios.</a:t>
            </a:r>
          </a:p>
          <a:p>
            <a:pPr marL="628650" lvl="1" indent="-171450">
              <a:buFont typeface="Arial" panose="020B0604020202020204" pitchFamily="34" charset="0"/>
              <a:buChar char="•"/>
            </a:pPr>
            <a:r>
              <a:rPr lang="es-ES" dirty="0"/>
              <a:t>Infraestructura como Código: </a:t>
            </a:r>
            <a:r>
              <a:rPr lang="es-ES" b="0" i="0" dirty="0">
                <a:solidFill>
                  <a:srgbClr val="D1D5DB"/>
                </a:solidFill>
                <a:effectLst/>
                <a:latin typeface="Söhne"/>
              </a:rPr>
              <a:t>es una práctica en DevOps que consiste en gestionar y provisionar la infraestructura de manera programática, utilizando descripciones de código en lugar de configuraciones manuales. Algunas de las ventajas de la aplicación de esta práctica es el versionado del código, la portabilidad de los entornos y la reducción de diferencias entre entornos, reduciendo los errores causados por esta cuestión.</a:t>
            </a:r>
          </a:p>
          <a:p>
            <a:pPr marL="628650" lvl="1" indent="-171450">
              <a:buFont typeface="Arial" panose="020B0604020202020204" pitchFamily="34" charset="0"/>
              <a:buChar char="•"/>
            </a:pPr>
            <a:r>
              <a:rPr lang="es-ES" b="0" i="0" dirty="0">
                <a:solidFill>
                  <a:srgbClr val="D1D5DB"/>
                </a:solidFill>
                <a:effectLst/>
                <a:latin typeface="Söhne"/>
              </a:rPr>
              <a:t>Escalabilidad: Se debe tener en cuenta que las plataformas IoT deben ser escalables para poder adaptarse a las necesidades de los proyectos. Para ello, el diseño de los demás componentes y herramientas que permitan facilitar la cultura DevOps deben ser también escalables.</a:t>
            </a:r>
            <a:endParaRPr lang="es-ES" dirty="0"/>
          </a:p>
          <a:p>
            <a:pPr marL="628650" lvl="1" indent="-171450">
              <a:buFont typeface="Arial" panose="020B0604020202020204" pitchFamily="34" charset="0"/>
              <a:buChar char="•"/>
            </a:pP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3</a:t>
            </a:fld>
            <a:endParaRPr lang="es-ES"/>
          </a:p>
        </p:txBody>
      </p:sp>
    </p:spTree>
    <p:extLst>
      <p:ext uri="{BB962C8B-B14F-4D97-AF65-F5344CB8AC3E}">
        <p14:creationId xmlns:p14="http://schemas.microsoft.com/office/powerpoint/2010/main" val="147363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Repasamos los objetivos uno a uno</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4</a:t>
            </a:fld>
            <a:endParaRPr lang="es-ES"/>
          </a:p>
        </p:txBody>
      </p:sp>
    </p:spTree>
    <p:extLst>
      <p:ext uri="{BB962C8B-B14F-4D97-AF65-F5344CB8AC3E}">
        <p14:creationId xmlns:p14="http://schemas.microsoft.com/office/powerpoint/2010/main" val="239017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Repasamos los objetivos uno a uno</a:t>
            </a:r>
          </a:p>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5</a:t>
            </a:fld>
            <a:endParaRPr lang="es-ES"/>
          </a:p>
        </p:txBody>
      </p:sp>
    </p:spTree>
    <p:extLst>
      <p:ext uri="{BB962C8B-B14F-4D97-AF65-F5344CB8AC3E}">
        <p14:creationId xmlns:p14="http://schemas.microsoft.com/office/powerpoint/2010/main" val="124181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6</a:t>
            </a:fld>
            <a:endParaRPr lang="es-ES"/>
          </a:p>
        </p:txBody>
      </p:sp>
    </p:spTree>
    <p:extLst>
      <p:ext uri="{BB962C8B-B14F-4D97-AF65-F5344CB8AC3E}">
        <p14:creationId xmlns:p14="http://schemas.microsoft.com/office/powerpoint/2010/main" val="73766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7</a:t>
            </a:fld>
            <a:endParaRPr lang="es-ES"/>
          </a:p>
        </p:txBody>
      </p:sp>
    </p:spTree>
    <p:extLst>
      <p:ext uri="{BB962C8B-B14F-4D97-AF65-F5344CB8AC3E}">
        <p14:creationId xmlns:p14="http://schemas.microsoft.com/office/powerpoint/2010/main" val="369022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9</a:t>
            </a:fld>
            <a:endParaRPr lang="es-ES"/>
          </a:p>
        </p:txBody>
      </p:sp>
    </p:spTree>
    <p:extLst>
      <p:ext uri="{BB962C8B-B14F-4D97-AF65-F5344CB8AC3E}">
        <p14:creationId xmlns:p14="http://schemas.microsoft.com/office/powerpoint/2010/main" val="269005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10</a:t>
            </a:fld>
            <a:endParaRPr lang="es-ES"/>
          </a:p>
        </p:txBody>
      </p:sp>
    </p:spTree>
    <p:extLst>
      <p:ext uri="{BB962C8B-B14F-4D97-AF65-F5344CB8AC3E}">
        <p14:creationId xmlns:p14="http://schemas.microsoft.com/office/powerpoint/2010/main" val="133588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1C05CAA5-1AFC-4AC0-AD18-DF0FCF286167}" type="slidenum">
              <a:rPr lang="es-ES" smtClean="0"/>
              <a:t>12</a:t>
            </a:fld>
            <a:endParaRPr lang="es-ES"/>
          </a:p>
        </p:txBody>
      </p:sp>
    </p:spTree>
    <p:extLst>
      <p:ext uri="{BB962C8B-B14F-4D97-AF65-F5344CB8AC3E}">
        <p14:creationId xmlns:p14="http://schemas.microsoft.com/office/powerpoint/2010/main" val="345316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4427-051B-4FBB-85DB-60C979512B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86268DCE-8814-4F9B-8228-6DC520D9E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102128F7-B9FA-4908-8CA2-E7042073DFE0}"/>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4A029CDB-C3AF-4535-99F7-6DE7B59C564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385138E-450B-4EE1-A6A6-E4D6EC0C7A87}"/>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4995844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ACD2-ECA4-490E-BD11-989BE1CCBF3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9676D44-DC60-470D-9A75-D441A03A6B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2BE360E-2B4A-4409-AE8D-42B6337A21DE}"/>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8484B201-9255-480A-A628-611E4EBFDB2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2C8CC1E-05AB-4ED2-BF55-5EEE4A9A79F2}"/>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990413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EDC26B-0778-47B5-B908-72B26F67A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4A28A1AD-EC5C-4D8D-8A28-5A3D455B2D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1A90E48-D662-4BE4-975A-65B2C75C6D2E}"/>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1D7B1AFD-3F93-4CF6-AE79-B606477253E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F02D9A8-1157-457A-B3AD-BD2890AE5C8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630611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FCDA-8A99-4725-AC06-D0BD29C845D8}"/>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55CE559A-5788-40F6-ABD3-692EBA8EE8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68048332-4075-431C-8F27-8612CF8F931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0D4B08B0-3237-497C-BF63-EFFEE12BE7A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ED336D2-287C-4976-BDFC-2362CAAEABB5}"/>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190213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E99D-1507-4A19-BBEC-4B6BD38E5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0D50E8FD-AFAD-4550-9B8A-DC55FDCB3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FDF316-63D5-4375-A6C6-9360F49A97CB}"/>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928F4A05-34AB-4BAA-8474-F3E34D60329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C04507D-C79B-4B1F-ABE1-E33FC42A6E21}"/>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171154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B4E6-79D3-436B-B36C-ABF1927596E3}"/>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27563F6-B083-4114-9F24-CF5370A12A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9604905-BB8C-4A4B-AEE0-1FB992A805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A4C863E8-06F5-4D1B-A0B0-BBB0334954F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6" name="Footer Placeholder 5">
            <a:extLst>
              <a:ext uri="{FF2B5EF4-FFF2-40B4-BE49-F238E27FC236}">
                <a16:creationId xmlns:a16="http://schemas.microsoft.com/office/drawing/2014/main" id="{24970063-C733-4555-926D-A7CCD8439D93}"/>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9B2E03C-97AA-4D63-9532-095DB9AF82E6}"/>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36812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B602-5115-457B-9625-7F26B9F90DDE}"/>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3ACAC963-B284-42C5-A8E6-7C01D24FF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418764-BA4F-4651-8477-2CB56F3A937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3401009A-1068-47D9-B73B-B9E5AFBFDF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BAFBD4-561A-48FB-BFE0-36E407F28F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77B398DB-DA1C-428F-A744-0D3F4E6D68D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8" name="Footer Placeholder 7">
            <a:extLst>
              <a:ext uri="{FF2B5EF4-FFF2-40B4-BE49-F238E27FC236}">
                <a16:creationId xmlns:a16="http://schemas.microsoft.com/office/drawing/2014/main" id="{9757A516-DD7A-4D47-B334-2B0180AC27EC}"/>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6C0B94DB-F4B9-4360-B931-A83983647804}"/>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47345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452-667D-4DAF-BA86-8591B616CD7A}"/>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F06030E-3AB4-46CC-B1E6-3B2F7E0610AB}"/>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4" name="Footer Placeholder 3">
            <a:extLst>
              <a:ext uri="{FF2B5EF4-FFF2-40B4-BE49-F238E27FC236}">
                <a16:creationId xmlns:a16="http://schemas.microsoft.com/office/drawing/2014/main" id="{64AA40F7-1FD3-464B-8499-3061E996B0D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79491D8-C43E-459E-8825-7B58BE3EA5EF}"/>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24155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39140-CAD5-41C9-864D-63CE59364C07}"/>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3" name="Footer Placeholder 2">
            <a:extLst>
              <a:ext uri="{FF2B5EF4-FFF2-40B4-BE49-F238E27FC236}">
                <a16:creationId xmlns:a16="http://schemas.microsoft.com/office/drawing/2014/main" id="{9FEC14D9-C7B4-4E2A-B728-EC6027ECC000}"/>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931607F5-696E-4A0E-A5BF-806C1775373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00525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65D-431E-4F5D-82BA-782B59A53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3C4639E2-8F57-4D34-8826-FF1138CE6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DD2AC6E3-62B3-4C0B-BD8B-746ECEABC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4515EC-45A4-48E0-86AD-755CB399C994}"/>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6" name="Footer Placeholder 5">
            <a:extLst>
              <a:ext uri="{FF2B5EF4-FFF2-40B4-BE49-F238E27FC236}">
                <a16:creationId xmlns:a16="http://schemas.microsoft.com/office/drawing/2014/main" id="{8E4FC0E2-8EF9-4EED-8D49-98EAF41C53E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DE9EBF3-F207-4487-9A6B-079FA6A2B8A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54091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77A9-377A-4F2A-A904-4D6EFB7C2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B0F5CB-F594-4391-8D00-7C8648AD56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583E51E9-DA22-42C4-9AF4-2F169B4A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D3A32A-6C7D-4873-A483-E3DE27CAF50C}"/>
              </a:ext>
            </a:extLst>
          </p:cNvPr>
          <p:cNvSpPr>
            <a:spLocks noGrp="1"/>
          </p:cNvSpPr>
          <p:nvPr>
            <p:ph type="dt" sz="half" idx="10"/>
          </p:nvPr>
        </p:nvSpPr>
        <p:spPr/>
        <p:txBody>
          <a:bodyPr/>
          <a:lstStyle/>
          <a:p>
            <a:fld id="{55C60013-A524-43FF-B0DB-D76E71237714}" type="datetimeFigureOut">
              <a:rPr lang="es-ES" smtClean="0"/>
              <a:t>18/07/2023</a:t>
            </a:fld>
            <a:endParaRPr lang="es-ES"/>
          </a:p>
        </p:txBody>
      </p:sp>
      <p:sp>
        <p:nvSpPr>
          <p:cNvPr id="6" name="Footer Placeholder 5">
            <a:extLst>
              <a:ext uri="{FF2B5EF4-FFF2-40B4-BE49-F238E27FC236}">
                <a16:creationId xmlns:a16="http://schemas.microsoft.com/office/drawing/2014/main" id="{67A0D398-01CF-4C6F-AFD3-080983AD811B}"/>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733639D-79F6-4C04-A8AB-3385546B1EA3}"/>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889754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E2FD1-A1A1-439C-A2AC-23BFF52FC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5DA1855B-C498-42E8-A72A-7E897879F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0F7C17C-4128-40CE-AE92-5971DC267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60013-A524-43FF-B0DB-D76E71237714}" type="datetimeFigureOut">
              <a:rPr lang="es-ES" smtClean="0"/>
              <a:t>18/07/2023</a:t>
            </a:fld>
            <a:endParaRPr lang="es-ES"/>
          </a:p>
        </p:txBody>
      </p:sp>
      <p:sp>
        <p:nvSpPr>
          <p:cNvPr id="5" name="Footer Placeholder 4">
            <a:extLst>
              <a:ext uri="{FF2B5EF4-FFF2-40B4-BE49-F238E27FC236}">
                <a16:creationId xmlns:a16="http://schemas.microsoft.com/office/drawing/2014/main" id="{0AA90D15-D9FE-48C5-9BF8-095471A7F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C677AD80-4C7A-46E5-AD2D-F36182F8DE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23091-56E9-4105-8308-109EEC8E79A9}" type="slidenum">
              <a:rPr lang="es-ES" smtClean="0"/>
              <a:t>‹Nº›</a:t>
            </a:fld>
            <a:endParaRPr lang="es-ES"/>
          </a:p>
        </p:txBody>
      </p:sp>
    </p:spTree>
    <p:extLst>
      <p:ext uri="{BB962C8B-B14F-4D97-AF65-F5344CB8AC3E}">
        <p14:creationId xmlns:p14="http://schemas.microsoft.com/office/powerpoint/2010/main" val="339798917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645D-4063-44B4-AD38-4EE98A07EC6F}"/>
              </a:ext>
            </a:extLst>
          </p:cNvPr>
          <p:cNvSpPr>
            <a:spLocks noGrp="1"/>
          </p:cNvSpPr>
          <p:nvPr>
            <p:ph type="ctrTitle"/>
          </p:nvPr>
        </p:nvSpPr>
        <p:spPr>
          <a:xfrm>
            <a:off x="0" y="810768"/>
            <a:ext cx="12192000" cy="3255264"/>
          </a:xfrm>
        </p:spPr>
        <p:txBody>
          <a:bodyPr>
            <a:noAutofit/>
          </a:bodyPr>
          <a:lstStyle/>
          <a:p>
            <a:pPr algn="ctr"/>
            <a:r>
              <a:rPr lang="es-ES" sz="4800" dirty="0"/>
              <a:t>“</a:t>
            </a:r>
            <a:r>
              <a:rPr lang="es-ES" sz="4800" b="1" dirty="0"/>
              <a:t>Monitorización de sistemas IoT en un entorno DevOps</a:t>
            </a:r>
            <a:r>
              <a:rPr lang="es-ES" sz="4800" dirty="0"/>
              <a:t>”</a:t>
            </a:r>
          </a:p>
        </p:txBody>
      </p:sp>
      <p:sp>
        <p:nvSpPr>
          <p:cNvPr id="3" name="Subtitle 2">
            <a:extLst>
              <a:ext uri="{FF2B5EF4-FFF2-40B4-BE49-F238E27FC236}">
                <a16:creationId xmlns:a16="http://schemas.microsoft.com/office/drawing/2014/main" id="{0EAE22B2-8919-4B8C-A36E-C8EF2F9C6B7B}"/>
              </a:ext>
            </a:extLst>
          </p:cNvPr>
          <p:cNvSpPr>
            <a:spLocks noGrp="1"/>
          </p:cNvSpPr>
          <p:nvPr>
            <p:ph type="subTitle" idx="1"/>
          </p:nvPr>
        </p:nvSpPr>
        <p:spPr>
          <a:xfrm>
            <a:off x="3598025" y="4811221"/>
            <a:ext cx="4995949" cy="1143000"/>
          </a:xfrm>
        </p:spPr>
        <p:txBody>
          <a:bodyPr>
            <a:normAutofit fontScale="92500" lnSpcReduction="20000"/>
          </a:bodyPr>
          <a:lstStyle/>
          <a:p>
            <a:r>
              <a:rPr lang="es-ES" dirty="0"/>
              <a:t>Autor: Alfonso Díez Ramírez</a:t>
            </a:r>
          </a:p>
          <a:p>
            <a:r>
              <a:rPr lang="es-ES" dirty="0"/>
              <a:t>Tutora: Jessica Díaz Fernández</a:t>
            </a:r>
          </a:p>
          <a:p>
            <a:r>
              <a:rPr lang="es-ES" dirty="0"/>
              <a:t>Curso 2022 - 2023</a:t>
            </a:r>
          </a:p>
        </p:txBody>
      </p:sp>
      <p:pic>
        <p:nvPicPr>
          <p:cNvPr id="1026" name="Picture 2" descr="Resultado de imagen de universidad politecnica de madrid">
            <a:extLst>
              <a:ext uri="{FF2B5EF4-FFF2-40B4-BE49-F238E27FC236}">
                <a16:creationId xmlns:a16="http://schemas.microsoft.com/office/drawing/2014/main" id="{D3439359-D7BD-46BE-84D0-487764526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3402" y="258619"/>
            <a:ext cx="2146517" cy="16514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ETSISI">
            <a:extLst>
              <a:ext uri="{FF2B5EF4-FFF2-40B4-BE49-F238E27FC236}">
                <a16:creationId xmlns:a16="http://schemas.microsoft.com/office/drawing/2014/main" id="{1A7577B4-6D0C-4F0F-A88C-6CCE8A5FB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1" y="195627"/>
            <a:ext cx="1785573" cy="1785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21231E-5CBE-47B5-BDB1-96C77436A8EA}"/>
              </a:ext>
            </a:extLst>
          </p:cNvPr>
          <p:cNvSpPr/>
          <p:nvPr/>
        </p:nvSpPr>
        <p:spPr>
          <a:xfrm>
            <a:off x="-213360" y="6342333"/>
            <a:ext cx="12882880" cy="64008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a:extLst>
              <a:ext uri="{FF2B5EF4-FFF2-40B4-BE49-F238E27FC236}">
                <a16:creationId xmlns:a16="http://schemas.microsoft.com/office/drawing/2014/main" id="{0A668F91-8755-4990-BDA7-F84517B55227}"/>
              </a:ext>
            </a:extLst>
          </p:cNvPr>
          <p:cNvSpPr/>
          <p:nvPr/>
        </p:nvSpPr>
        <p:spPr>
          <a:xfrm>
            <a:off x="-213360" y="6266131"/>
            <a:ext cx="12882880" cy="762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931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Resultados &amp; Discusión</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3284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5A7035-BAEB-752B-FE60-5D75D0740635}"/>
              </a:ext>
            </a:extLst>
          </p:cNvPr>
          <p:cNvSpPr>
            <a:spLocks noGrp="1"/>
          </p:cNvSpPr>
          <p:nvPr>
            <p:ph type="title"/>
          </p:nvPr>
        </p:nvSpPr>
        <p:spPr>
          <a:xfrm>
            <a:off x="838200" y="459863"/>
            <a:ext cx="10515600" cy="1004594"/>
          </a:xfrm>
        </p:spPr>
        <p:txBody>
          <a:bodyPr>
            <a:normAutofit/>
          </a:bodyPr>
          <a:lstStyle/>
          <a:p>
            <a:pPr algn="ctr"/>
            <a:r>
              <a:rPr lang="es-ES">
                <a:solidFill>
                  <a:srgbClr val="FFFFFF"/>
                </a:solidFill>
              </a:rPr>
              <a:t>Resultados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7E22D9EB-8BEE-56E2-58DB-AC0261CB6FC6}"/>
              </a:ext>
            </a:extLst>
          </p:cNvPr>
          <p:cNvGraphicFramePr>
            <a:graphicFrameLocks noGrp="1"/>
          </p:cNvGraphicFramePr>
          <p:nvPr>
            <p:ph idx="1"/>
            <p:extLst>
              <p:ext uri="{D42A27DB-BD31-4B8C-83A1-F6EECF244321}">
                <p14:modId xmlns:p14="http://schemas.microsoft.com/office/powerpoint/2010/main" val="329084323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412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lomitas y bebida en una cine rojo vacío">
            <a:extLst>
              <a:ext uri="{FF2B5EF4-FFF2-40B4-BE49-F238E27FC236}">
                <a16:creationId xmlns:a16="http://schemas.microsoft.com/office/drawing/2014/main" id="{88A1E988-5AF1-A721-6A04-5EE3D642814D}"/>
              </a:ext>
            </a:extLst>
          </p:cNvPr>
          <p:cNvPicPr>
            <a:picLocks noChangeAspect="1"/>
          </p:cNvPicPr>
          <p:nvPr/>
        </p:nvPicPr>
        <p:blipFill rotWithShape="1">
          <a:blip r:embed="rId3"/>
          <a:srcRect t="15413"/>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E4368-2B7E-16B0-B037-E846F820F0B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Video </a:t>
            </a:r>
            <a:r>
              <a:rPr lang="en-US" sz="6600" dirty="0" err="1">
                <a:solidFill>
                  <a:schemeClr val="bg1"/>
                </a:solidFill>
              </a:rPr>
              <a:t>Demostración</a:t>
            </a:r>
            <a:endParaRPr lang="en-US" sz="6600" dirty="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5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Video">
            <a:hlinkClick r:id="" action="ppaction://media"/>
            <a:extLst>
              <a:ext uri="{FF2B5EF4-FFF2-40B4-BE49-F238E27FC236}">
                <a16:creationId xmlns:a16="http://schemas.microsoft.com/office/drawing/2014/main" id="{44768B41-A70D-587D-7C0D-B1BC9472DC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0092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Conclusiones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30915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36329"/>
            <a:ext cx="3892732" cy="4382588"/>
          </a:xfrm>
        </p:spPr>
        <p:txBody>
          <a:bodyPr anchor="ctr">
            <a:normAutofit/>
          </a:bodyPr>
          <a:lstStyle/>
          <a:p>
            <a:r>
              <a:rPr lang="es-ES" sz="5400"/>
              <a:t>Objetivos alcanzados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1" y="1336329"/>
            <a:ext cx="5260848" cy="4382588"/>
          </a:xfrm>
        </p:spPr>
        <p:txBody>
          <a:bodyPr anchor="ctr">
            <a:normAutofit/>
          </a:bodyPr>
          <a:lstStyle/>
          <a:p>
            <a:r>
              <a:rPr lang="es-ES" sz="2000" b="1" dirty="0"/>
              <a:t>OBJ1</a:t>
            </a:r>
            <a:r>
              <a:rPr lang="es-ES" sz="2000" dirty="0"/>
              <a:t>: Principios DevOps</a:t>
            </a:r>
          </a:p>
          <a:p>
            <a:r>
              <a:rPr lang="es-ES" sz="2000" b="1" dirty="0"/>
              <a:t>OBJ2</a:t>
            </a:r>
            <a:r>
              <a:rPr lang="es-ES" sz="2000" dirty="0"/>
              <a:t>: Monitorización IoT</a:t>
            </a:r>
          </a:p>
          <a:p>
            <a:r>
              <a:rPr lang="es-ES" sz="2000" b="1" dirty="0"/>
              <a:t>OBJ3</a:t>
            </a:r>
            <a:r>
              <a:rPr lang="es-ES" sz="2000" dirty="0"/>
              <a:t>: Implementada entrega continua</a:t>
            </a:r>
          </a:p>
          <a:p>
            <a:r>
              <a:rPr lang="es-ES" sz="2000" b="1" dirty="0"/>
              <a:t>OBJ4</a:t>
            </a:r>
            <a:r>
              <a:rPr lang="es-ES" sz="2000" dirty="0"/>
              <a:t>: Control de versiones en el proyecto</a:t>
            </a:r>
          </a:p>
          <a:p>
            <a:r>
              <a:rPr lang="es-ES" sz="2000" b="1" dirty="0"/>
              <a:t>OBJ5</a:t>
            </a:r>
            <a:r>
              <a:rPr lang="es-ES" sz="2000" dirty="0"/>
              <a:t>: </a:t>
            </a:r>
            <a:r>
              <a:rPr lang="es-ES" sz="2000" dirty="0" err="1"/>
              <a:t>IaC</a:t>
            </a:r>
            <a:r>
              <a:rPr lang="es-ES" sz="2000" dirty="0"/>
              <a:t> mediante </a:t>
            </a:r>
            <a:r>
              <a:rPr lang="es-ES" sz="2000" dirty="0" err="1"/>
              <a:t>Vagrant</a:t>
            </a:r>
            <a:endParaRPr lang="es-ES" sz="2000" dirty="0"/>
          </a:p>
          <a:p>
            <a:r>
              <a:rPr lang="es-ES" sz="2000" b="1" dirty="0"/>
              <a:t>OBJ6</a:t>
            </a:r>
            <a:r>
              <a:rPr lang="es-ES" sz="2000" dirty="0"/>
              <a:t>: Implantación del </a:t>
            </a:r>
            <a:r>
              <a:rPr lang="es-ES" sz="2000" dirty="0" err="1"/>
              <a:t>stack</a:t>
            </a:r>
            <a:r>
              <a:rPr lang="es-ES" sz="2000" dirty="0"/>
              <a:t> ELK</a:t>
            </a:r>
          </a:p>
          <a:p>
            <a:r>
              <a:rPr lang="es-ES" sz="2000" b="1" dirty="0"/>
              <a:t>OBJ7</a:t>
            </a:r>
            <a:r>
              <a:rPr lang="es-ES" sz="2000" dirty="0"/>
              <a:t>: Arquitectura escalable y resiliente</a:t>
            </a:r>
          </a:p>
          <a:p>
            <a:r>
              <a:rPr lang="es-ES" sz="2000" b="1" dirty="0"/>
              <a:t>OBJ9</a:t>
            </a:r>
            <a:r>
              <a:rPr lang="es-ES" sz="2000" dirty="0"/>
              <a:t>: Procesos y herramientas DevOps</a:t>
            </a:r>
          </a:p>
          <a:p>
            <a:r>
              <a:rPr lang="es-ES" sz="2000" b="1" dirty="0"/>
              <a:t>OBJ10</a:t>
            </a:r>
            <a:r>
              <a:rPr lang="es-ES" sz="2000" dirty="0"/>
              <a:t>: Se ha promovido la documentación exhaustiva</a:t>
            </a:r>
          </a:p>
        </p:txBody>
      </p:sp>
    </p:spTree>
    <p:extLst>
      <p:ext uri="{BB962C8B-B14F-4D97-AF65-F5344CB8AC3E}">
        <p14:creationId xmlns:p14="http://schemas.microsoft.com/office/powerpoint/2010/main" val="142703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72905"/>
            <a:ext cx="3892732" cy="4305519"/>
          </a:xfrm>
        </p:spPr>
        <p:txBody>
          <a:bodyPr anchor="ctr">
            <a:normAutofit/>
          </a:bodyPr>
          <a:lstStyle/>
          <a:p>
            <a:r>
              <a:rPr lang="es-ES" sz="5400" dirty="0"/>
              <a:t>Objetivos alcanzados</a:t>
            </a:r>
            <a:br>
              <a:rPr lang="es-ES" sz="5400" dirty="0"/>
            </a:br>
            <a:r>
              <a:rPr lang="es-ES" sz="5400" dirty="0"/>
              <a:t>parcialmente</a:t>
            </a: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0" y="1372905"/>
            <a:ext cx="5224272" cy="4305519"/>
          </a:xfrm>
        </p:spPr>
        <p:txBody>
          <a:bodyPr anchor="ctr">
            <a:normAutofit/>
          </a:bodyPr>
          <a:lstStyle/>
          <a:p>
            <a:r>
              <a:rPr lang="es-ES" sz="2000" b="1" dirty="0"/>
              <a:t>OBJ8</a:t>
            </a:r>
            <a:r>
              <a:rPr lang="es-ES" sz="2000" dirty="0"/>
              <a:t>: Se han implementado prácticas de desarrollo seguro, pero no se ha garantizado la seguridad completa de la solución al no provisionar todos los servidores con TLS y certificados firmados por autoridades confiables.</a:t>
            </a:r>
          </a:p>
        </p:txBody>
      </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171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378A3D-CD1D-22E0-6B7F-7907A6569876}"/>
              </a:ext>
            </a:extLst>
          </p:cNvPr>
          <p:cNvSpPr>
            <a:spLocks noGrp="1"/>
          </p:cNvSpPr>
          <p:nvPr>
            <p:ph type="title"/>
          </p:nvPr>
        </p:nvSpPr>
        <p:spPr/>
        <p:txBody>
          <a:bodyPr/>
          <a:lstStyle/>
          <a:p>
            <a:r>
              <a:rPr lang="es-ES" dirty="0"/>
              <a:t>Líneas de ampliación</a:t>
            </a:r>
          </a:p>
        </p:txBody>
      </p:sp>
      <p:graphicFrame>
        <p:nvGraphicFramePr>
          <p:cNvPr id="5" name="Marcador de contenido 2">
            <a:extLst>
              <a:ext uri="{FF2B5EF4-FFF2-40B4-BE49-F238E27FC236}">
                <a16:creationId xmlns:a16="http://schemas.microsoft.com/office/drawing/2014/main" id="{6A965DDA-FFAC-C997-8FCB-7089C006368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781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17B9CB1-AEEE-4D2C-9E9C-FD95D7831AAD}"/>
              </a:ext>
            </a:extLst>
          </p:cNvPr>
          <p:cNvSpPr>
            <a:spLocks noGrp="1"/>
          </p:cNvSpPr>
          <p:nvPr>
            <p:ph type="ctrTitle"/>
          </p:nvPr>
        </p:nvSpPr>
        <p:spPr>
          <a:xfrm>
            <a:off x="1524000" y="1376362"/>
            <a:ext cx="9144000" cy="2603274"/>
          </a:xfrm>
        </p:spPr>
        <p:txBody>
          <a:bodyPr>
            <a:normAutofit/>
          </a:bodyPr>
          <a:lstStyle/>
          <a:p>
            <a:r>
              <a:rPr lang="es-ES" sz="5400" dirty="0"/>
              <a:t>Fin</a:t>
            </a:r>
          </a:p>
        </p:txBody>
      </p:sp>
      <p:sp>
        <p:nvSpPr>
          <p:cNvPr id="5" name="Subtitle 4">
            <a:extLst>
              <a:ext uri="{FF2B5EF4-FFF2-40B4-BE49-F238E27FC236}">
                <a16:creationId xmlns:a16="http://schemas.microsoft.com/office/drawing/2014/main" id="{A31F5EF2-007C-48A4-B0E1-0E2F2E0A0EE2}"/>
              </a:ext>
            </a:extLst>
          </p:cNvPr>
          <p:cNvSpPr>
            <a:spLocks noGrp="1"/>
          </p:cNvSpPr>
          <p:nvPr>
            <p:ph type="subTitle" idx="1"/>
          </p:nvPr>
        </p:nvSpPr>
        <p:spPr>
          <a:xfrm>
            <a:off x="1524000" y="4118088"/>
            <a:ext cx="9144000" cy="1393711"/>
          </a:xfrm>
        </p:spPr>
        <p:txBody>
          <a:bodyPr>
            <a:normAutofit/>
          </a:bodyPr>
          <a:lstStyle/>
          <a:p>
            <a:r>
              <a:rPr lang="es-ES" dirty="0"/>
              <a:t>Momento para preguntas y aclaraciones.</a:t>
            </a:r>
          </a:p>
        </p:txBody>
      </p:sp>
    </p:spTree>
    <p:extLst>
      <p:ext uri="{BB962C8B-B14F-4D97-AF65-F5344CB8AC3E}">
        <p14:creationId xmlns:p14="http://schemas.microsoft.com/office/powerpoint/2010/main" val="386531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8206A15-C1C3-40C5-91E0-F1BAF3694C13}"/>
              </a:ext>
            </a:extLst>
          </p:cNvPr>
          <p:cNvSpPr>
            <a:spLocks noGrp="1"/>
          </p:cNvSpPr>
          <p:nvPr>
            <p:ph type="title"/>
          </p:nvPr>
        </p:nvSpPr>
        <p:spPr>
          <a:xfrm>
            <a:off x="1525857" y="504840"/>
            <a:ext cx="2409199" cy="1524142"/>
          </a:xfrm>
        </p:spPr>
        <p:txBody>
          <a:bodyPr>
            <a:normAutofit/>
          </a:bodyPr>
          <a:lstStyle/>
          <a:p>
            <a:pPr algn="ctr"/>
            <a:r>
              <a:rPr lang="es-ES" sz="5400" dirty="0">
                <a:solidFill>
                  <a:schemeClr val="accent1"/>
                </a:solidFill>
                <a:latin typeface="Arial" panose="020B0604020202020204" pitchFamily="34" charset="0"/>
                <a:cs typeface="Arial" panose="020B0604020202020204" pitchFamily="34" charset="0"/>
              </a:rPr>
              <a:t>Índice </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F7AAFDA-37CE-4A10-AF31-A031E70F6509}"/>
              </a:ext>
            </a:extLst>
          </p:cNvPr>
          <p:cNvSpPr>
            <a:spLocks noGrp="1"/>
          </p:cNvSpPr>
          <p:nvPr>
            <p:ph idx="1"/>
          </p:nvPr>
        </p:nvSpPr>
        <p:spPr>
          <a:xfrm>
            <a:off x="5373537" y="963877"/>
            <a:ext cx="6377769" cy="4930246"/>
          </a:xfrm>
        </p:spPr>
        <p:txBody>
          <a:bodyPr anchor="ctr">
            <a:normAutofit/>
          </a:bodyPr>
          <a:lstStyle/>
          <a:p>
            <a:r>
              <a:rPr lang="es-ES" sz="2400" dirty="0"/>
              <a:t>Contexto</a:t>
            </a:r>
          </a:p>
          <a:p>
            <a:r>
              <a:rPr lang="es-ES" sz="2400" dirty="0"/>
              <a:t>Objetivos</a:t>
            </a:r>
          </a:p>
          <a:p>
            <a:r>
              <a:rPr lang="es-ES" sz="2400" dirty="0"/>
              <a:t>Descripción de la Plataforma DevOps</a:t>
            </a:r>
          </a:p>
          <a:p>
            <a:r>
              <a:rPr lang="es-ES" sz="2400" dirty="0"/>
              <a:t>Resultados y Discusión</a:t>
            </a:r>
          </a:p>
          <a:p>
            <a:r>
              <a:rPr lang="es-ES" sz="2400" dirty="0"/>
              <a:t>Conclusiones</a:t>
            </a:r>
          </a:p>
        </p:txBody>
      </p:sp>
      <p:pic>
        <p:nvPicPr>
          <p:cNvPr id="127" name="Picture 126">
            <a:extLst>
              <a:ext uri="{FF2B5EF4-FFF2-40B4-BE49-F238E27FC236}">
                <a16:creationId xmlns:a16="http://schemas.microsoft.com/office/drawing/2014/main" id="{0A589424-3604-43F7-8691-ED9AF22EB41D}"/>
              </a:ext>
            </a:extLst>
          </p:cNvPr>
          <p:cNvPicPr>
            <a:picLocks noChangeAspect="1"/>
          </p:cNvPicPr>
          <p:nvPr/>
        </p:nvPicPr>
        <p:blipFill>
          <a:blip r:embed="rId3"/>
          <a:stretch>
            <a:fillRect/>
          </a:stretch>
        </p:blipFill>
        <p:spPr>
          <a:xfrm>
            <a:off x="1525857" y="2241483"/>
            <a:ext cx="2409199" cy="2392809"/>
          </a:xfrm>
          <a:prstGeom prst="rect">
            <a:avLst/>
          </a:prstGeom>
        </p:spPr>
      </p:pic>
    </p:spTree>
    <p:extLst>
      <p:ext uri="{BB962C8B-B14F-4D97-AF65-F5344CB8AC3E}">
        <p14:creationId xmlns:p14="http://schemas.microsoft.com/office/powerpoint/2010/main" val="3486752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9F3574B-C9CD-4E93-90B1-FF2E0ABC096F}"/>
              </a:ext>
            </a:extLst>
          </p:cNvPr>
          <p:cNvSpPr/>
          <p:nvPr/>
        </p:nvSpPr>
        <p:spPr>
          <a:xfrm>
            <a:off x="5270312" y="2566938"/>
            <a:ext cx="1724123" cy="1724123"/>
          </a:xfrm>
          <a:prstGeom prst="ellipse">
            <a:avLst/>
          </a:prstGeom>
          <a:solidFill>
            <a:schemeClr val="bg1">
              <a:lumMod val="95000"/>
            </a:schemeClr>
          </a:solid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pic>
        <p:nvPicPr>
          <p:cNvPr id="1026" name="Picture 2" descr="Context icon Flat Circular Flat">
            <a:extLst>
              <a:ext uri="{FF2B5EF4-FFF2-40B4-BE49-F238E27FC236}">
                <a16:creationId xmlns:a16="http://schemas.microsoft.com/office/drawing/2014/main" id="{FEA6BE94-98CA-EF1F-721B-50A2C2BAF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059" y="3207270"/>
            <a:ext cx="602629" cy="60262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036B764-9EDD-43C7-A9F9-F342086C4AC1}"/>
              </a:ext>
            </a:extLst>
          </p:cNvPr>
          <p:cNvSpPr>
            <a:spLocks noGrp="1"/>
          </p:cNvSpPr>
          <p:nvPr>
            <p:ph type="title"/>
          </p:nvPr>
        </p:nvSpPr>
        <p:spPr>
          <a:xfrm>
            <a:off x="5443627" y="3745116"/>
            <a:ext cx="1377491" cy="468798"/>
          </a:xfrm>
        </p:spPr>
        <p:txBody>
          <a:bodyPr anchor="t">
            <a:noAutofit/>
          </a:bodyPr>
          <a:lstStyle/>
          <a:p>
            <a:pPr algn="ctr"/>
            <a:r>
              <a:rPr lang="es-ES" sz="2000" b="1" u="sng" dirty="0">
                <a:solidFill>
                  <a:schemeClr val="tx1">
                    <a:lumMod val="65000"/>
                    <a:lumOff val="35000"/>
                  </a:schemeClr>
                </a:solidFill>
                <a:latin typeface="Arial" panose="020B0604020202020204" pitchFamily="34" charset="0"/>
                <a:cs typeface="Arial" panose="020B0604020202020204" pitchFamily="34" charset="0"/>
              </a:rPr>
              <a:t>Contexto</a:t>
            </a:r>
            <a:br>
              <a:rPr lang="es-ES" sz="1800" dirty="0">
                <a:solidFill>
                  <a:schemeClr val="accent1"/>
                </a:solidFill>
                <a:latin typeface="Arial" panose="020B0604020202020204" pitchFamily="34" charset="0"/>
                <a:cs typeface="Arial" panose="020B0604020202020204" pitchFamily="34" charset="0"/>
              </a:rPr>
            </a:br>
            <a:endParaRPr lang="es-ES" sz="1800" dirty="0">
              <a:solidFill>
                <a:schemeClr val="accent1"/>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0610B054-68FB-A184-5F36-DA5238B5ADF0}"/>
              </a:ext>
            </a:extLst>
          </p:cNvPr>
          <p:cNvSpPr txBox="1">
            <a:spLocks/>
          </p:cNvSpPr>
          <p:nvPr/>
        </p:nvSpPr>
        <p:spPr>
          <a:xfrm>
            <a:off x="5164684" y="2669658"/>
            <a:ext cx="1935379" cy="59339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b="1" dirty="0">
                <a:solidFill>
                  <a:schemeClr val="tx1">
                    <a:lumMod val="65000"/>
                    <a:lumOff val="35000"/>
                  </a:schemeClr>
                </a:solidFill>
                <a:latin typeface="Arial" panose="020B0604020202020204" pitchFamily="34" charset="0"/>
                <a:cs typeface="Arial" panose="020B0604020202020204" pitchFamily="34" charset="0"/>
              </a:rPr>
              <a:t>DevOps</a:t>
            </a:r>
          </a:p>
          <a:p>
            <a:pPr algn="ctr"/>
            <a:r>
              <a:rPr lang="es-ES" sz="1600" b="1" dirty="0">
                <a:solidFill>
                  <a:schemeClr val="tx1">
                    <a:lumMod val="65000"/>
                    <a:lumOff val="35000"/>
                  </a:schemeClr>
                </a:solidFill>
                <a:latin typeface="Arial" panose="020B0604020202020204" pitchFamily="34" charset="0"/>
                <a:cs typeface="Arial" panose="020B0604020202020204" pitchFamily="34" charset="0"/>
              </a:rPr>
              <a:t>e IoT</a:t>
            </a:r>
          </a:p>
        </p:txBody>
      </p:sp>
      <p:sp>
        <p:nvSpPr>
          <p:cNvPr id="67" name="Title 1">
            <a:extLst>
              <a:ext uri="{FF2B5EF4-FFF2-40B4-BE49-F238E27FC236}">
                <a16:creationId xmlns:a16="http://schemas.microsoft.com/office/drawing/2014/main" id="{EBF18D00-A3E4-F665-9327-31BDBE02B30A}"/>
              </a:ext>
            </a:extLst>
          </p:cNvPr>
          <p:cNvSpPr txBox="1">
            <a:spLocks/>
          </p:cNvSpPr>
          <p:nvPr/>
        </p:nvSpPr>
        <p:spPr>
          <a:xfrm>
            <a:off x="4695455" y="199322"/>
            <a:ext cx="2801089" cy="557010"/>
          </a:xfrm>
          <a:prstGeom prst="rect">
            <a:avLst/>
          </a:prstGeom>
        </p:spPr>
        <p:txBody>
          <a:bodyPr vert="horz" lIns="91440" tIns="45720" rIns="91440" bIns="45720" rtlCol="0" anchor="t">
            <a:normAutofit fontScale="97500" lnSpcReduction="10000"/>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dirty="0">
                <a:solidFill>
                  <a:schemeClr val="accent1"/>
                </a:solidFill>
                <a:latin typeface="Arial" panose="020B0604020202020204" pitchFamily="34" charset="0"/>
                <a:cs typeface="Arial" panose="020B0604020202020204" pitchFamily="34" charset="0"/>
              </a:rPr>
              <a:t>Cultura</a:t>
            </a:r>
            <a:endParaRPr lang="es-ES" dirty="0"/>
          </a:p>
        </p:txBody>
      </p:sp>
      <p:cxnSp>
        <p:nvCxnSpPr>
          <p:cNvPr id="74" name="Conector recto 73">
            <a:extLst>
              <a:ext uri="{FF2B5EF4-FFF2-40B4-BE49-F238E27FC236}">
                <a16:creationId xmlns:a16="http://schemas.microsoft.com/office/drawing/2014/main" id="{E2D207ED-F8CE-6499-FEDC-4131927C5A1D}"/>
              </a:ext>
            </a:extLst>
          </p:cNvPr>
          <p:cNvCxnSpPr>
            <a:cxnSpLocks/>
            <a:stCxn id="14" idx="0"/>
            <a:endCxn id="13" idx="4"/>
          </p:cNvCxnSpPr>
          <p:nvPr/>
        </p:nvCxnSpPr>
        <p:spPr>
          <a:xfrm flipV="1">
            <a:off x="6132374" y="1383375"/>
            <a:ext cx="0" cy="118356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3" name="Oval 13">
            <a:extLst>
              <a:ext uri="{FF2B5EF4-FFF2-40B4-BE49-F238E27FC236}">
                <a16:creationId xmlns:a16="http://schemas.microsoft.com/office/drawing/2014/main" id="{D39F54D5-7502-A41B-ED3F-D7F331494D27}"/>
              </a:ext>
            </a:extLst>
          </p:cNvPr>
          <p:cNvSpPr/>
          <p:nvPr/>
        </p:nvSpPr>
        <p:spPr>
          <a:xfrm>
            <a:off x="4252774" y="-2375825"/>
            <a:ext cx="3759200" cy="3759200"/>
          </a:xfrm>
          <a:prstGeom prst="ellipse">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Title 1">
            <a:extLst>
              <a:ext uri="{FF2B5EF4-FFF2-40B4-BE49-F238E27FC236}">
                <a16:creationId xmlns:a16="http://schemas.microsoft.com/office/drawing/2014/main" id="{34971D30-17BD-8514-3B5C-2916E707DB52}"/>
              </a:ext>
            </a:extLst>
          </p:cNvPr>
          <p:cNvSpPr txBox="1">
            <a:spLocks/>
          </p:cNvSpPr>
          <p:nvPr/>
        </p:nvSpPr>
        <p:spPr>
          <a:xfrm>
            <a:off x="656711" y="104231"/>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Colaboración entre equipos</a:t>
            </a:r>
          </a:p>
        </p:txBody>
      </p:sp>
      <p:sp>
        <p:nvSpPr>
          <p:cNvPr id="25" name="Title 1">
            <a:extLst>
              <a:ext uri="{FF2B5EF4-FFF2-40B4-BE49-F238E27FC236}">
                <a16:creationId xmlns:a16="http://schemas.microsoft.com/office/drawing/2014/main" id="{2BD463A2-EF68-15C2-F81F-AA0413389B1F}"/>
              </a:ext>
            </a:extLst>
          </p:cNvPr>
          <p:cNvSpPr txBox="1">
            <a:spLocks/>
          </p:cNvSpPr>
          <p:nvPr/>
        </p:nvSpPr>
        <p:spPr>
          <a:xfrm>
            <a:off x="631445" y="67668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Comunicación</a:t>
            </a:r>
            <a:r>
              <a:rPr lang="es-ES" sz="1600" dirty="0">
                <a:solidFill>
                  <a:schemeClr val="accent1"/>
                </a:solidFill>
                <a:latin typeface="Arial" panose="020B0604020202020204" pitchFamily="34" charset="0"/>
                <a:cs typeface="Arial" panose="020B0604020202020204" pitchFamily="34" charset="0"/>
              </a:rPr>
              <a:t> </a:t>
            </a:r>
            <a:r>
              <a:rPr lang="es-ES" sz="1600" dirty="0">
                <a:solidFill>
                  <a:schemeClr val="tx1">
                    <a:lumMod val="65000"/>
                    <a:lumOff val="35000"/>
                  </a:schemeClr>
                </a:solidFill>
                <a:latin typeface="Arial" panose="020B0604020202020204" pitchFamily="34" charset="0"/>
                <a:cs typeface="Arial" panose="020B0604020202020204" pitchFamily="34" charset="0"/>
              </a:rPr>
              <a:t>transparente</a:t>
            </a:r>
          </a:p>
        </p:txBody>
      </p:sp>
      <p:sp>
        <p:nvSpPr>
          <p:cNvPr id="26" name="Title 1">
            <a:extLst>
              <a:ext uri="{FF2B5EF4-FFF2-40B4-BE49-F238E27FC236}">
                <a16:creationId xmlns:a16="http://schemas.microsoft.com/office/drawing/2014/main" id="{6BB6A220-BF3B-458D-7860-78E1DF3BEE65}"/>
              </a:ext>
            </a:extLst>
          </p:cNvPr>
          <p:cNvSpPr txBox="1">
            <a:spLocks/>
          </p:cNvSpPr>
          <p:nvPr/>
        </p:nvSpPr>
        <p:spPr>
          <a:xfrm>
            <a:off x="644077" y="1247803"/>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Confianza y respeto entre miembros</a:t>
            </a:r>
          </a:p>
        </p:txBody>
      </p:sp>
      <p:sp>
        <p:nvSpPr>
          <p:cNvPr id="27" name="Title 1">
            <a:extLst>
              <a:ext uri="{FF2B5EF4-FFF2-40B4-BE49-F238E27FC236}">
                <a16:creationId xmlns:a16="http://schemas.microsoft.com/office/drawing/2014/main" id="{0512EC29-6538-93C6-EB41-355AEA5C6D7C}"/>
              </a:ext>
            </a:extLst>
          </p:cNvPr>
          <p:cNvSpPr txBox="1">
            <a:spLocks/>
          </p:cNvSpPr>
          <p:nvPr/>
        </p:nvSpPr>
        <p:spPr>
          <a:xfrm>
            <a:off x="8932515" y="1427682"/>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Equipos multidisciplinares</a:t>
            </a:r>
          </a:p>
        </p:txBody>
      </p:sp>
      <p:sp>
        <p:nvSpPr>
          <p:cNvPr id="28" name="Title 1">
            <a:extLst>
              <a:ext uri="{FF2B5EF4-FFF2-40B4-BE49-F238E27FC236}">
                <a16:creationId xmlns:a16="http://schemas.microsoft.com/office/drawing/2014/main" id="{D5BA2621-3FFC-0943-E0D3-A0C6D4038593}"/>
              </a:ext>
            </a:extLst>
          </p:cNvPr>
          <p:cNvSpPr txBox="1">
            <a:spLocks/>
          </p:cNvSpPr>
          <p:nvPr/>
        </p:nvSpPr>
        <p:spPr>
          <a:xfrm>
            <a:off x="8932515" y="73447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Aprendizaje y mejora continua</a:t>
            </a:r>
          </a:p>
        </p:txBody>
      </p:sp>
      <p:sp>
        <p:nvSpPr>
          <p:cNvPr id="29" name="Title 1">
            <a:extLst>
              <a:ext uri="{FF2B5EF4-FFF2-40B4-BE49-F238E27FC236}">
                <a16:creationId xmlns:a16="http://schemas.microsoft.com/office/drawing/2014/main" id="{9A8C480E-45FB-3F88-CBFA-82D136216F05}"/>
              </a:ext>
            </a:extLst>
          </p:cNvPr>
          <p:cNvSpPr txBox="1">
            <a:spLocks/>
          </p:cNvSpPr>
          <p:nvPr/>
        </p:nvSpPr>
        <p:spPr>
          <a:xfrm>
            <a:off x="8932515" y="104865"/>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Enfoque en aportar valor al negocio</a:t>
            </a:r>
          </a:p>
        </p:txBody>
      </p:sp>
      <p:cxnSp>
        <p:nvCxnSpPr>
          <p:cNvPr id="30" name="Conector recto 29">
            <a:extLst>
              <a:ext uri="{FF2B5EF4-FFF2-40B4-BE49-F238E27FC236}">
                <a16:creationId xmlns:a16="http://schemas.microsoft.com/office/drawing/2014/main" id="{D4039DCB-85CB-CBEB-EAAC-A333D585EAB5}"/>
              </a:ext>
            </a:extLst>
          </p:cNvPr>
          <p:cNvCxnSpPr>
            <a:cxnSpLocks/>
            <a:stCxn id="13" idx="3"/>
            <a:endCxn id="56" idx="3"/>
          </p:cNvCxnSpPr>
          <p:nvPr/>
        </p:nvCxnSpPr>
        <p:spPr>
          <a:xfrm flipH="1">
            <a:off x="3445167" y="832853"/>
            <a:ext cx="1358129" cy="9973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38" name="Conector recto 37">
            <a:extLst>
              <a:ext uri="{FF2B5EF4-FFF2-40B4-BE49-F238E27FC236}">
                <a16:creationId xmlns:a16="http://schemas.microsoft.com/office/drawing/2014/main" id="{E426562B-EEF4-D47A-00CD-621C1D923790}"/>
              </a:ext>
            </a:extLst>
          </p:cNvPr>
          <p:cNvCxnSpPr>
            <a:cxnSpLocks/>
            <a:stCxn id="13" idx="5"/>
            <a:endCxn id="52" idx="1"/>
          </p:cNvCxnSpPr>
          <p:nvPr/>
        </p:nvCxnSpPr>
        <p:spPr>
          <a:xfrm>
            <a:off x="7461452" y="832853"/>
            <a:ext cx="1458430" cy="9973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52" name="Rectángulo: esquinas redondeadas 51">
            <a:extLst>
              <a:ext uri="{FF2B5EF4-FFF2-40B4-BE49-F238E27FC236}">
                <a16:creationId xmlns:a16="http://schemas.microsoft.com/office/drawing/2014/main" id="{6AA31B55-47C8-736C-A670-867DCC551C01}"/>
              </a:ext>
            </a:extLst>
          </p:cNvPr>
          <p:cNvSpPr/>
          <p:nvPr/>
        </p:nvSpPr>
        <p:spPr>
          <a:xfrm>
            <a:off x="8919882" y="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esquinas redondeadas 55">
            <a:extLst>
              <a:ext uri="{FF2B5EF4-FFF2-40B4-BE49-F238E27FC236}">
                <a16:creationId xmlns:a16="http://schemas.microsoft.com/office/drawing/2014/main" id="{0E691A29-20F7-2D92-5797-85CF76E4653F}"/>
              </a:ext>
            </a:extLst>
          </p:cNvPr>
          <p:cNvSpPr/>
          <p:nvPr/>
        </p:nvSpPr>
        <p:spPr>
          <a:xfrm>
            <a:off x="644078" y="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Title 1">
            <a:extLst>
              <a:ext uri="{FF2B5EF4-FFF2-40B4-BE49-F238E27FC236}">
                <a16:creationId xmlns:a16="http://schemas.microsoft.com/office/drawing/2014/main" id="{FD553EAF-A18D-C2CD-A749-0E399C7899FA}"/>
              </a:ext>
            </a:extLst>
          </p:cNvPr>
          <p:cNvSpPr txBox="1">
            <a:spLocks/>
          </p:cNvSpPr>
          <p:nvPr/>
        </p:nvSpPr>
        <p:spPr>
          <a:xfrm>
            <a:off x="4695455" y="6101668"/>
            <a:ext cx="2801089" cy="557010"/>
          </a:xfrm>
          <a:prstGeom prst="rect">
            <a:avLst/>
          </a:prstGeom>
        </p:spPr>
        <p:txBody>
          <a:bodyPr vert="horz" lIns="91440" tIns="45720" rIns="91440" bIns="45720" rtlCol="0" anchor="b">
            <a:noAutofit/>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sz="2700" dirty="0">
                <a:solidFill>
                  <a:schemeClr val="accent1"/>
                </a:solidFill>
                <a:latin typeface="Arial" panose="020B0604020202020204" pitchFamily="34" charset="0"/>
                <a:cs typeface="Arial" panose="020B0604020202020204" pitchFamily="34" charset="0"/>
              </a:rPr>
              <a:t>Conceptos clave</a:t>
            </a:r>
            <a:endParaRPr lang="es-ES" sz="2700" dirty="0"/>
          </a:p>
        </p:txBody>
      </p:sp>
      <p:sp>
        <p:nvSpPr>
          <p:cNvPr id="95" name="Oval 13">
            <a:extLst>
              <a:ext uri="{FF2B5EF4-FFF2-40B4-BE49-F238E27FC236}">
                <a16:creationId xmlns:a16="http://schemas.microsoft.com/office/drawing/2014/main" id="{6F18C433-0282-9836-7DEC-55E2DCAFC922}"/>
              </a:ext>
            </a:extLst>
          </p:cNvPr>
          <p:cNvSpPr/>
          <p:nvPr/>
        </p:nvSpPr>
        <p:spPr>
          <a:xfrm>
            <a:off x="4252774" y="5561574"/>
            <a:ext cx="3759200" cy="3759200"/>
          </a:xfrm>
          <a:prstGeom prst="ellipse">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Title 1">
            <a:extLst>
              <a:ext uri="{FF2B5EF4-FFF2-40B4-BE49-F238E27FC236}">
                <a16:creationId xmlns:a16="http://schemas.microsoft.com/office/drawing/2014/main" id="{662BDB87-2F80-686B-766E-4E1B9B61F67A}"/>
              </a:ext>
            </a:extLst>
          </p:cNvPr>
          <p:cNvSpPr txBox="1">
            <a:spLocks/>
          </p:cNvSpPr>
          <p:nvPr/>
        </p:nvSpPr>
        <p:spPr>
          <a:xfrm>
            <a:off x="656711" y="4972271"/>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Automatización</a:t>
            </a:r>
          </a:p>
        </p:txBody>
      </p:sp>
      <p:sp>
        <p:nvSpPr>
          <p:cNvPr id="97" name="Title 1">
            <a:extLst>
              <a:ext uri="{FF2B5EF4-FFF2-40B4-BE49-F238E27FC236}">
                <a16:creationId xmlns:a16="http://schemas.microsoft.com/office/drawing/2014/main" id="{351B26B7-85D8-3418-8922-CFFF64BA2D5B}"/>
              </a:ext>
            </a:extLst>
          </p:cNvPr>
          <p:cNvSpPr txBox="1">
            <a:spLocks/>
          </p:cNvSpPr>
          <p:nvPr/>
        </p:nvSpPr>
        <p:spPr>
          <a:xfrm>
            <a:off x="631445" y="554472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Integración Continua (CI)</a:t>
            </a:r>
          </a:p>
        </p:txBody>
      </p:sp>
      <p:sp>
        <p:nvSpPr>
          <p:cNvPr id="98" name="Title 1">
            <a:extLst>
              <a:ext uri="{FF2B5EF4-FFF2-40B4-BE49-F238E27FC236}">
                <a16:creationId xmlns:a16="http://schemas.microsoft.com/office/drawing/2014/main" id="{F3FC4C3E-E1C4-85FC-D582-7A92238A7BE7}"/>
              </a:ext>
            </a:extLst>
          </p:cNvPr>
          <p:cNvSpPr txBox="1">
            <a:spLocks/>
          </p:cNvSpPr>
          <p:nvPr/>
        </p:nvSpPr>
        <p:spPr>
          <a:xfrm>
            <a:off x="644077" y="6115843"/>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Infraestructura como Código (</a:t>
            </a:r>
            <a:r>
              <a:rPr lang="es-ES" dirty="0" err="1"/>
              <a:t>IaC</a:t>
            </a:r>
            <a:r>
              <a:rPr lang="es-ES" dirty="0"/>
              <a:t>)</a:t>
            </a:r>
          </a:p>
        </p:txBody>
      </p:sp>
      <p:sp>
        <p:nvSpPr>
          <p:cNvPr id="99" name="Title 1">
            <a:extLst>
              <a:ext uri="{FF2B5EF4-FFF2-40B4-BE49-F238E27FC236}">
                <a16:creationId xmlns:a16="http://schemas.microsoft.com/office/drawing/2014/main" id="{ABE677B3-A60F-B362-1BB9-FCF6C36BEF51}"/>
              </a:ext>
            </a:extLst>
          </p:cNvPr>
          <p:cNvSpPr txBox="1">
            <a:spLocks/>
          </p:cNvSpPr>
          <p:nvPr/>
        </p:nvSpPr>
        <p:spPr>
          <a:xfrm>
            <a:off x="8932515" y="6295722"/>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Escalabilidad</a:t>
            </a:r>
          </a:p>
        </p:txBody>
      </p:sp>
      <p:sp>
        <p:nvSpPr>
          <p:cNvPr id="100" name="Title 1">
            <a:extLst>
              <a:ext uri="{FF2B5EF4-FFF2-40B4-BE49-F238E27FC236}">
                <a16:creationId xmlns:a16="http://schemas.microsoft.com/office/drawing/2014/main" id="{90FF5C17-2EC8-E34F-2B65-A8434008D8C1}"/>
              </a:ext>
            </a:extLst>
          </p:cNvPr>
          <p:cNvSpPr txBox="1">
            <a:spLocks/>
          </p:cNvSpPr>
          <p:nvPr/>
        </p:nvSpPr>
        <p:spPr>
          <a:xfrm>
            <a:off x="8932515" y="560251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Entrega Continua (CD)</a:t>
            </a:r>
          </a:p>
        </p:txBody>
      </p:sp>
      <p:sp>
        <p:nvSpPr>
          <p:cNvPr id="101" name="Title 1">
            <a:extLst>
              <a:ext uri="{FF2B5EF4-FFF2-40B4-BE49-F238E27FC236}">
                <a16:creationId xmlns:a16="http://schemas.microsoft.com/office/drawing/2014/main" id="{A8052BB3-9C64-E90F-8672-4A5DFEF86112}"/>
              </a:ext>
            </a:extLst>
          </p:cNvPr>
          <p:cNvSpPr txBox="1">
            <a:spLocks/>
          </p:cNvSpPr>
          <p:nvPr/>
        </p:nvSpPr>
        <p:spPr>
          <a:xfrm>
            <a:off x="8932515" y="4972905"/>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Monitorización</a:t>
            </a:r>
          </a:p>
        </p:txBody>
      </p:sp>
      <p:cxnSp>
        <p:nvCxnSpPr>
          <p:cNvPr id="102" name="Conector recto 101">
            <a:extLst>
              <a:ext uri="{FF2B5EF4-FFF2-40B4-BE49-F238E27FC236}">
                <a16:creationId xmlns:a16="http://schemas.microsoft.com/office/drawing/2014/main" id="{C082F706-967E-5AD6-59CF-C72C1A2B674E}"/>
              </a:ext>
            </a:extLst>
          </p:cNvPr>
          <p:cNvCxnSpPr>
            <a:cxnSpLocks/>
            <a:stCxn id="95" idx="1"/>
            <a:endCxn id="105" idx="3"/>
          </p:cNvCxnSpPr>
          <p:nvPr/>
        </p:nvCxnSpPr>
        <p:spPr>
          <a:xfrm flipH="1" flipV="1">
            <a:off x="3445167" y="5800626"/>
            <a:ext cx="1358129" cy="31147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03" name="Conector recto 102">
            <a:extLst>
              <a:ext uri="{FF2B5EF4-FFF2-40B4-BE49-F238E27FC236}">
                <a16:creationId xmlns:a16="http://schemas.microsoft.com/office/drawing/2014/main" id="{B866B633-9A59-3C79-397C-926115883EC1}"/>
              </a:ext>
            </a:extLst>
          </p:cNvPr>
          <p:cNvCxnSpPr>
            <a:cxnSpLocks/>
            <a:stCxn id="95" idx="7"/>
            <a:endCxn id="104" idx="1"/>
          </p:cNvCxnSpPr>
          <p:nvPr/>
        </p:nvCxnSpPr>
        <p:spPr>
          <a:xfrm flipV="1">
            <a:off x="7461452" y="5800626"/>
            <a:ext cx="1458430" cy="31147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04" name="Rectángulo: esquinas redondeadas 103">
            <a:extLst>
              <a:ext uri="{FF2B5EF4-FFF2-40B4-BE49-F238E27FC236}">
                <a16:creationId xmlns:a16="http://schemas.microsoft.com/office/drawing/2014/main" id="{4C44AF7C-4B3E-1F88-E88E-4562C294E3D7}"/>
              </a:ext>
            </a:extLst>
          </p:cNvPr>
          <p:cNvSpPr/>
          <p:nvPr/>
        </p:nvSpPr>
        <p:spPr>
          <a:xfrm>
            <a:off x="8919882" y="486804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Rectángulo: esquinas redondeadas 104">
            <a:extLst>
              <a:ext uri="{FF2B5EF4-FFF2-40B4-BE49-F238E27FC236}">
                <a16:creationId xmlns:a16="http://schemas.microsoft.com/office/drawing/2014/main" id="{341AD0AB-3989-9377-B0C4-9079371D9D6B}"/>
              </a:ext>
            </a:extLst>
          </p:cNvPr>
          <p:cNvSpPr/>
          <p:nvPr/>
        </p:nvSpPr>
        <p:spPr>
          <a:xfrm>
            <a:off x="644078" y="486804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3" name="Conector recto 112">
            <a:extLst>
              <a:ext uri="{FF2B5EF4-FFF2-40B4-BE49-F238E27FC236}">
                <a16:creationId xmlns:a16="http://schemas.microsoft.com/office/drawing/2014/main" id="{7AE5A143-9E49-31F6-4E5F-FF749745AA07}"/>
              </a:ext>
            </a:extLst>
          </p:cNvPr>
          <p:cNvCxnSpPr>
            <a:cxnSpLocks/>
            <a:stCxn id="95" idx="0"/>
            <a:endCxn id="14" idx="4"/>
          </p:cNvCxnSpPr>
          <p:nvPr/>
        </p:nvCxnSpPr>
        <p:spPr>
          <a:xfrm flipV="1">
            <a:off x="6132374" y="4291061"/>
            <a:ext cx="0" cy="127051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540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2390187293"/>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1534835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1312160466"/>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347556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Descripción de la plataforma DevOps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13955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3EDB1B-1770-0678-63B7-F1206C821F75}"/>
              </a:ext>
            </a:extLst>
          </p:cNvPr>
          <p:cNvSpPr>
            <a:spLocks noGrp="1"/>
          </p:cNvSpPr>
          <p:nvPr>
            <p:ph type="title"/>
          </p:nvPr>
        </p:nvSpPr>
        <p:spPr>
          <a:xfrm>
            <a:off x="841248" y="685800"/>
            <a:ext cx="10506456" cy="1157005"/>
          </a:xfrm>
        </p:spPr>
        <p:txBody>
          <a:bodyPr anchor="b">
            <a:normAutofit/>
          </a:bodyPr>
          <a:lstStyle/>
          <a:p>
            <a:r>
              <a:rPr lang="es-ES" sz="4800"/>
              <a:t>Componentes</a:t>
            </a:r>
          </a:p>
        </p:txBody>
      </p:sp>
      <p:sp>
        <p:nvSpPr>
          <p:cNvPr id="39" name="Rectangle 38">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21" name="Marcador de contenido 2">
            <a:extLst>
              <a:ext uri="{FF2B5EF4-FFF2-40B4-BE49-F238E27FC236}">
                <a16:creationId xmlns:a16="http://schemas.microsoft.com/office/drawing/2014/main" id="{4F9F0CE8-3E6F-74C2-BD2D-1779F7A21C60}"/>
              </a:ext>
            </a:extLst>
          </p:cNvPr>
          <p:cNvGraphicFramePr>
            <a:graphicFrameLocks noGrp="1"/>
          </p:cNvGraphicFramePr>
          <p:nvPr>
            <p:ph idx="1"/>
            <p:extLst>
              <p:ext uri="{D42A27DB-BD31-4B8C-83A1-F6EECF244321}">
                <p14:modId xmlns:p14="http://schemas.microsoft.com/office/powerpoint/2010/main" val="2762688941"/>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25AEB76-1CC1-3769-6995-A7B7F4F04851}"/>
              </a:ext>
            </a:extLst>
          </p:cNvPr>
          <p:cNvPicPr>
            <a:picLocks noChangeAspect="1"/>
          </p:cNvPicPr>
          <p:nvPr/>
        </p:nvPicPr>
        <p:blipFill>
          <a:blip r:embed="rId2"/>
          <a:stretch>
            <a:fillRect/>
          </a:stretch>
        </p:blipFill>
        <p:spPr>
          <a:xfrm>
            <a:off x="2417739" y="914400"/>
            <a:ext cx="7280321" cy="4968819"/>
          </a:xfrm>
          <a:prstGeom prst="rect">
            <a:avLst/>
          </a:prstGeom>
        </p:spPr>
      </p:pic>
    </p:spTree>
    <p:extLst>
      <p:ext uri="{BB962C8B-B14F-4D97-AF65-F5344CB8AC3E}">
        <p14:creationId xmlns:p14="http://schemas.microsoft.com/office/powerpoint/2010/main" val="234230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8FE379-351C-10DC-BCB3-73709F22AEF4}"/>
              </a:ext>
            </a:extLst>
          </p:cNvPr>
          <p:cNvSpPr>
            <a:spLocks noGrp="1"/>
          </p:cNvSpPr>
          <p:nvPr>
            <p:ph type="title"/>
          </p:nvPr>
        </p:nvSpPr>
        <p:spPr>
          <a:xfrm>
            <a:off x="645065" y="1463040"/>
            <a:ext cx="3796306" cy="2690949"/>
          </a:xfrm>
        </p:spPr>
        <p:txBody>
          <a:bodyPr anchor="t">
            <a:normAutofit/>
          </a:bodyPr>
          <a:lstStyle/>
          <a:p>
            <a:r>
              <a:rPr lang="es-ES" sz="4800" dirty="0"/>
              <a:t>Decisiones de diseño</a:t>
            </a:r>
          </a:p>
        </p:txBody>
      </p:sp>
      <p:grpSp>
        <p:nvGrpSpPr>
          <p:cNvPr id="17"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9AFA1CF-BBF9-841D-C4DC-069CA619CDDD}"/>
              </a:ext>
            </a:extLst>
          </p:cNvPr>
          <p:cNvSpPr>
            <a:spLocks noGrp="1"/>
          </p:cNvSpPr>
          <p:nvPr>
            <p:ph idx="1"/>
          </p:nvPr>
        </p:nvSpPr>
        <p:spPr>
          <a:xfrm>
            <a:off x="5656218" y="1463039"/>
            <a:ext cx="5542387" cy="4300447"/>
          </a:xfrm>
        </p:spPr>
        <p:txBody>
          <a:bodyPr anchor="t">
            <a:normAutofit/>
          </a:bodyPr>
          <a:lstStyle/>
          <a:p>
            <a:pPr>
              <a:spcAft>
                <a:spcPts val="1000"/>
              </a:spcAft>
            </a:pPr>
            <a:r>
              <a:rPr lang="es-ES" sz="2200" dirty="0"/>
              <a:t>Utilización de ficheros compartidos para albergar contraseñas generadas durante la instalación</a:t>
            </a:r>
          </a:p>
          <a:p>
            <a:pPr>
              <a:spcAft>
                <a:spcPts val="1000"/>
              </a:spcAft>
            </a:pPr>
            <a:r>
              <a:rPr lang="es-ES" sz="2200" dirty="0"/>
              <a:t>Utilización de Python para los dispositivos</a:t>
            </a:r>
          </a:p>
          <a:p>
            <a:pPr>
              <a:spcAft>
                <a:spcPts val="1000"/>
              </a:spcAft>
            </a:pPr>
            <a:r>
              <a:rPr lang="es-ES" sz="2200" dirty="0"/>
              <a:t>Desarrollo de un solo </a:t>
            </a:r>
            <a:r>
              <a:rPr lang="es-ES" sz="2200" dirty="0" err="1"/>
              <a:t>Vagranfile</a:t>
            </a:r>
            <a:endParaRPr lang="es-ES" sz="2200" dirty="0"/>
          </a:p>
          <a:p>
            <a:pPr>
              <a:spcAft>
                <a:spcPts val="1000"/>
              </a:spcAft>
            </a:pPr>
            <a:r>
              <a:rPr lang="es-ES" sz="2200" dirty="0"/>
              <a:t>Inclusión de </a:t>
            </a:r>
            <a:r>
              <a:rPr lang="es-ES" sz="2200" dirty="0" err="1"/>
              <a:t>Filebeat</a:t>
            </a:r>
            <a:r>
              <a:rPr lang="es-ES" sz="2200" dirty="0"/>
              <a:t> en la arquitectura</a:t>
            </a:r>
          </a:p>
          <a:p>
            <a:pPr>
              <a:spcAft>
                <a:spcPts val="1000"/>
              </a:spcAft>
            </a:pPr>
            <a:r>
              <a:rPr lang="es-ES" sz="2200" dirty="0"/>
              <a:t>Inclusión de </a:t>
            </a:r>
            <a:r>
              <a:rPr lang="es-ES" sz="2200" dirty="0" err="1"/>
              <a:t>Mosquitto</a:t>
            </a:r>
            <a:endParaRPr lang="es-ES" sz="2200" dirty="0"/>
          </a:p>
          <a:p>
            <a:pPr>
              <a:spcAft>
                <a:spcPts val="1000"/>
              </a:spcAft>
            </a:pPr>
            <a:r>
              <a:rPr lang="es-ES" sz="2200" dirty="0" err="1"/>
              <a:t>Trigger</a:t>
            </a:r>
            <a:r>
              <a:rPr lang="es-ES" sz="2200" dirty="0"/>
              <a:t> del pipeline de Jenkins mediante SCM </a:t>
            </a:r>
            <a:r>
              <a:rPr lang="es-ES" sz="2200" dirty="0" err="1"/>
              <a:t>polling</a:t>
            </a:r>
            <a:endParaRPr lang="es-ES" sz="2200" dirty="0"/>
          </a:p>
        </p:txBody>
      </p:sp>
    </p:spTree>
    <p:extLst>
      <p:ext uri="{BB962C8B-B14F-4D97-AF65-F5344CB8AC3E}">
        <p14:creationId xmlns:p14="http://schemas.microsoft.com/office/powerpoint/2010/main" val="1155394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3133</TotalTime>
  <Words>1274</Words>
  <Application>Microsoft Office PowerPoint</Application>
  <PresentationFormat>Panorámica</PresentationFormat>
  <Paragraphs>113</Paragraphs>
  <Slides>18</Slides>
  <Notes>10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Calibri</vt:lpstr>
      <vt:lpstr>Calibri Light</vt:lpstr>
      <vt:lpstr>Söhne</vt:lpstr>
      <vt:lpstr>Office Theme</vt:lpstr>
      <vt:lpstr>“Monitorización de sistemas IoT en un entorno DevOps”</vt:lpstr>
      <vt:lpstr>Índice </vt:lpstr>
      <vt:lpstr>Contexto </vt:lpstr>
      <vt:lpstr>Objetivos (I)</vt:lpstr>
      <vt:lpstr>Objetivos (II)</vt:lpstr>
      <vt:lpstr>Descripción de la plataforma DevOps</vt:lpstr>
      <vt:lpstr>Componentes</vt:lpstr>
      <vt:lpstr>Presentación de PowerPoint</vt:lpstr>
      <vt:lpstr>Decisiones de diseño</vt:lpstr>
      <vt:lpstr>Resultados &amp; Discusión</vt:lpstr>
      <vt:lpstr>Resultados</vt:lpstr>
      <vt:lpstr>Video Demostración</vt:lpstr>
      <vt:lpstr>Presentación de PowerPoint</vt:lpstr>
      <vt:lpstr>Conclusiones</vt:lpstr>
      <vt:lpstr>Objetivos alcanzados</vt:lpstr>
      <vt:lpstr>Objetivos alcanzados parcialmente</vt:lpstr>
      <vt:lpstr>Líneas de ampliación</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“Conducción autónoma:  Estudio del estado del arte, impacto sobre la movilidad y desarrollo de simulador de tráfico.”</dc:title>
  <dc:creator>Díez Ramírez, Alfonso</dc:creator>
  <cp:lastModifiedBy>ALFONSO DIEZ RAMIREZ</cp:lastModifiedBy>
  <cp:revision>76</cp:revision>
  <dcterms:created xsi:type="dcterms:W3CDTF">2018-11-17T12:42:21Z</dcterms:created>
  <dcterms:modified xsi:type="dcterms:W3CDTF">2023-07-18T13:24:25Z</dcterms:modified>
</cp:coreProperties>
</file>